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embedTrueTypeFonts="1" saveSubsetFonts="1" strictFirstAndLastChars="0">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Lst>
  <p:sldSz type="screen16x9" cy="5143500" cx="9144000"/>
  <p:notesSz cx="6858000" cy="9144000"/>
  <p:embeddedFontLst>
    <p:embeddedFont>
      <p:font typeface="Oswald" charset="0"/>
      <p:regular r:id="rId16"/>
      <p:bold r:id="rId17"/>
    </p:embeddedFont>
    <p:embeddedFont>
      <p:font typeface="Average" charset="0"/>
      <p:regular r:id="rId18"/>
    </p:embeddedFont>
    <p:embeddedFont>
      <p:font typeface="Caveat" charset="0"/>
      <p:regular r:id="rId19"/>
      <p:bold r:id="rId20"/>
    </p:embeddedFont>
  </p:embeddedFontLst>
  <p:defaultTex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snapToGrid="0">
      <p:cViewPr>
        <p:scale>
          <a:sx n="102" d="100"/>
          <a:sy n="102" d="100"/>
        </p:scale>
        <p:origin x="-45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1" name="Shape 2"/>
        <p:cNvGrpSpPr/>
        <p:nvPr/>
      </p:nvGrpSpPr>
      <p:grpSpPr>
        <a:xfrm>
          <a:off x="0" y="0"/>
          <a:ext cx="0" cy="0"/>
          <a:chOff x="0" y="0"/>
          <a:chExt cx="0" cy="0"/>
        </a:xfrm>
      </p:grpSpPr>
      <p:sp>
        <p:nvSpPr>
          <p:cNvPr id="1048688" name="Google Shape;3;n"/>
          <p:cNvSpPr>
            <a:spLocks noChangeAspect="1" noRot="1" noGrp="1"/>
          </p:cNvSpPr>
          <p:nvPr>
            <p:ph type="sldImg" idx="2"/>
          </p:nvPr>
        </p:nvSpPr>
        <p:spPr>
          <a:xfrm>
            <a:off x="381300" y="685800"/>
            <a:ext cx="6096075" cy="3429000"/>
          </a:xfrm>
          <a:custGeom>
            <a:avLst/>
            <a:ah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8689" name="Google Shape;4;n"/>
          <p:cNvSpPr txBox="1">
            <a:spLocks noGrp="1"/>
          </p:cNvSpPr>
          <p:nvPr>
            <p:ph type="body" idx="1"/>
          </p:nvPr>
        </p:nvSpPr>
        <p:spPr>
          <a:xfrm>
            <a:off x="685800" y="4343400"/>
            <a:ext cx="5486400" cy="4114800"/>
          </a:xfrm>
          <a:prstGeom prst="rect"/>
          <a:noFill/>
          <a:ln>
            <a:noFill/>
          </a:ln>
        </p:spPr>
        <p:txBody>
          <a:bodyPr anchor="t" anchorCtr="0" bIns="91425" lIns="91425" rIns="91425" spcFirstLastPara="1" tIns="91425" wrap="square">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hlink="hlink" folHlink="folHlink"/>
  <p:notes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 name="Shape 55"/>
        <p:cNvGrpSpPr/>
        <p:nvPr/>
      </p:nvGrpSpPr>
      <p:grpSpPr>
        <a:xfrm>
          <a:off x="0" y="0"/>
          <a:ext cx="0" cy="0"/>
          <a:chOff x="0" y="0"/>
          <a:chExt cx="0" cy="0"/>
        </a:xfrm>
      </p:grpSpPr>
      <p:sp>
        <p:nvSpPr>
          <p:cNvPr id="1048585" name="Google Shape;56;gc6f980f91_0_0: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586" name="Google Shape;57;gc6f980f91_0_0: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34" name="Shape 62"/>
        <p:cNvGrpSpPr/>
        <p:nvPr/>
      </p:nvGrpSpPr>
      <p:grpSpPr>
        <a:xfrm>
          <a:off x="0" y="0"/>
          <a:ext cx="0" cy="0"/>
          <a:chOff x="0" y="0"/>
          <a:chExt cx="0" cy="0"/>
        </a:xfrm>
      </p:grpSpPr>
      <p:sp>
        <p:nvSpPr>
          <p:cNvPr id="1048596" name="Google Shape;63;gc6f980f91_0_122: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597" name="Google Shape;64;gc6f980f91_0_122: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38" name="Shape 80"/>
        <p:cNvGrpSpPr/>
        <p:nvPr/>
      </p:nvGrpSpPr>
      <p:grpSpPr>
        <a:xfrm>
          <a:off x="0" y="0"/>
          <a:ext cx="0" cy="0"/>
          <a:chOff x="0" y="0"/>
          <a:chExt cx="0" cy="0"/>
        </a:xfrm>
      </p:grpSpPr>
      <p:sp>
        <p:nvSpPr>
          <p:cNvPr id="1048604" name="Google Shape;81;gc6f980f91_0_5: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05" name="Google Shape;82;gc6f980f91_0_5: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45" name="Shape 89"/>
        <p:cNvGrpSpPr/>
        <p:nvPr/>
      </p:nvGrpSpPr>
      <p:grpSpPr>
        <a:xfrm>
          <a:off x="0" y="0"/>
          <a:ext cx="0" cy="0"/>
          <a:chOff x="0" y="0"/>
          <a:chExt cx="0" cy="0"/>
        </a:xfrm>
      </p:grpSpPr>
      <p:sp>
        <p:nvSpPr>
          <p:cNvPr id="1048622" name="Google Shape;90;gc6f980f91_0_10: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23" name="Google Shape;91;gc6f980f91_0_10: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48" name="Shape 111"/>
        <p:cNvGrpSpPr/>
        <p:nvPr/>
      </p:nvGrpSpPr>
      <p:grpSpPr>
        <a:xfrm>
          <a:off x="0" y="0"/>
          <a:ext cx="0" cy="0"/>
          <a:chOff x="0" y="0"/>
          <a:chExt cx="0" cy="0"/>
        </a:xfrm>
      </p:grpSpPr>
      <p:sp>
        <p:nvSpPr>
          <p:cNvPr id="1048627" name="Google Shape;112;gc6f980f91_0_42: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28" name="Google Shape;113;gc6f980f91_0_42: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51" name="Shape 118"/>
        <p:cNvGrpSpPr/>
        <p:nvPr/>
      </p:nvGrpSpPr>
      <p:grpSpPr>
        <a:xfrm>
          <a:off x="0" y="0"/>
          <a:ext cx="0" cy="0"/>
          <a:chOff x="0" y="0"/>
          <a:chExt cx="0" cy="0"/>
        </a:xfrm>
      </p:grpSpPr>
      <p:sp>
        <p:nvSpPr>
          <p:cNvPr id="1048632" name="Google Shape;119;gac063df1e3_2_4: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33" name="Google Shape;120;gac063df1e3_2_4: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317500" lvl="0" marL="457200" rtl="0">
              <a:spcBef>
                <a:spcPts val="0"/>
              </a:spcBef>
              <a:spcAft>
                <a:spcPts val="0"/>
              </a:spcAft>
              <a:buSzPts val="1400"/>
              <a:buAutoNum type="arabicPeriod"/>
            </a:pPr>
            <a:r>
              <a:rPr lang="en"/>
              <a:t>https://notesmatic.com/2020/04/pestel-analysis-of-netflix/</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54" name="Shape 125"/>
        <p:cNvGrpSpPr/>
        <p:nvPr/>
      </p:nvGrpSpPr>
      <p:grpSpPr>
        <a:xfrm>
          <a:off x="0" y="0"/>
          <a:ext cx="0" cy="0"/>
          <a:chOff x="0" y="0"/>
          <a:chExt cx="0" cy="0"/>
        </a:xfrm>
      </p:grpSpPr>
      <p:sp>
        <p:nvSpPr>
          <p:cNvPr id="1048637" name="Google Shape;126;gac063df1e3_2_10: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38" name="Google Shape;127;gac063df1e3_2_10: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58" name="Shape 132"/>
        <p:cNvGrpSpPr/>
        <p:nvPr/>
      </p:nvGrpSpPr>
      <p:grpSpPr>
        <a:xfrm>
          <a:off x="0" y="0"/>
          <a:ext cx="0" cy="0"/>
          <a:chOff x="0" y="0"/>
          <a:chExt cx="0" cy="0"/>
        </a:xfrm>
      </p:grpSpPr>
      <p:sp>
        <p:nvSpPr>
          <p:cNvPr id="1048646" name="Google Shape;133;gc6f980f91_0_37: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47" name="Google Shape;134;gc6f980f91_0_37: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https://www.researchgate.net/profile/Zana_Sadq/publication/318727246_Analysising_Netflix_s_Strategy/links/597a60ccaca272e8cc12daa8/Analysising-Netflix-s-Strategy.pdf</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61" name="Shape 138"/>
        <p:cNvGrpSpPr/>
        <p:nvPr/>
      </p:nvGrpSpPr>
      <p:grpSpPr>
        <a:xfrm>
          <a:off x="0" y="0"/>
          <a:ext cx="0" cy="0"/>
          <a:chOff x="0" y="0"/>
          <a:chExt cx="0" cy="0"/>
        </a:xfrm>
      </p:grpSpPr>
      <p:sp>
        <p:nvSpPr>
          <p:cNvPr id="1048650" name="Google Shape;139;gac1d340bc9_0_1: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51" name="Google Shape;140;gac1d340bc9_0_1: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https://www.researchgate.net/profile/Zana_Sadq/publication/318727246_Analysising_Netflix_s_Strategy/links/597a60ccaca272e8cc12daa8/Analysising-Netflix-s-Strategy.pdf</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64" name="Shape 144"/>
        <p:cNvGrpSpPr/>
        <p:nvPr/>
      </p:nvGrpSpPr>
      <p:grpSpPr>
        <a:xfrm>
          <a:off x="0" y="0"/>
          <a:ext cx="0" cy="0"/>
          <a:chOff x="0" y="0"/>
          <a:chExt cx="0" cy="0"/>
        </a:xfrm>
      </p:grpSpPr>
      <p:sp>
        <p:nvSpPr>
          <p:cNvPr id="1048654" name="Google Shape;145;gac1d340bc9_0_6:notes"/>
          <p:cNvSpPr>
            <a:spLocks noChangeAspect="1" noRot="1" noGrp="1"/>
          </p:cNvSpPr>
          <p:nvPr>
            <p:ph type="sldImg" idx="2"/>
          </p:nvPr>
        </p:nvSpPr>
        <p:spPr>
          <a:xfrm>
            <a:off x="381188" y="685800"/>
            <a:ext cx="60963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55" name="Google Shape;146;gac1d340bc9_0_6: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rPr dirty="0" lang="en"/>
              <a:t>https://www.researchgate.net/profile/Zana_Sadq/publication/318727246_Analysising_Netflix_s_Strategy/links/597a60ccaca272e8cc12daa8/Analysising-Netflix-s-Strategy.pdf</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67" name="Shape 150"/>
        <p:cNvGrpSpPr/>
        <p:nvPr/>
      </p:nvGrpSpPr>
      <p:grpSpPr>
        <a:xfrm>
          <a:off x="0" y="0"/>
          <a:ext cx="0" cy="0"/>
          <a:chOff x="0" y="0"/>
          <a:chExt cx="0" cy="0"/>
        </a:xfrm>
      </p:grpSpPr>
      <p:sp>
        <p:nvSpPr>
          <p:cNvPr id="1048659" name="Google Shape;151;gac1d340bc9_0_11:notes"/>
          <p:cNvSpPr>
            <a:spLocks noChangeAspect="1" noRot="1" noGrp="1"/>
          </p:cNvSpPr>
          <p:nvPr>
            <p:ph type="sldImg" idx="2"/>
          </p:nvPr>
        </p:nvSpPr>
        <p:spPr>
          <a:xfrm>
            <a:off x="3810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60" name="Google Shape;152;gac1d340bc9_0_11: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rPr dirty="0" lang="en-US" smtClean="0"/>
              <a:t>https://www.rancord.org/netflix-swot-analysis-internal-external-strategic-factors</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70" name="Shape 157"/>
        <p:cNvGrpSpPr/>
        <p:nvPr/>
      </p:nvGrpSpPr>
      <p:grpSpPr>
        <a:xfrm>
          <a:off x="0" y="0"/>
          <a:ext cx="0" cy="0"/>
          <a:chOff x="0" y="0"/>
          <a:chExt cx="0" cy="0"/>
        </a:xfrm>
      </p:grpSpPr>
      <p:sp>
        <p:nvSpPr>
          <p:cNvPr id="1048664" name="Google Shape;158;gac1d340bc9_0_17:notes"/>
          <p:cNvSpPr>
            <a:spLocks noChangeAspect="1" noRot="1" noGrp="1"/>
          </p:cNvSpPr>
          <p:nvPr>
            <p:ph type="sldImg" idx="2"/>
          </p:nvPr>
        </p:nvSpPr>
        <p:spPr>
          <a:xfrm>
            <a:off x="3810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65" name="Google Shape;159;gac1d340bc9_0_17: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rPr dirty="0" lang="en-US" smtClean="0"/>
              <a:t>https://notesmatic.com/2020/04/generic-and-intensive-strategies-of-netflix/</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73" name="Shape 164"/>
        <p:cNvGrpSpPr/>
        <p:nvPr/>
      </p:nvGrpSpPr>
      <p:grpSpPr>
        <a:xfrm>
          <a:off x="0" y="0"/>
          <a:ext cx="0" cy="0"/>
          <a:chOff x="0" y="0"/>
          <a:chExt cx="0" cy="0"/>
        </a:xfrm>
      </p:grpSpPr>
      <p:sp>
        <p:nvSpPr>
          <p:cNvPr id="1048668" name="Google Shape;165;gac1d340bc9_0_23:notes"/>
          <p:cNvSpPr>
            <a:spLocks noChangeAspect="1" noRot="1" noGrp="1"/>
          </p:cNvSpPr>
          <p:nvPr>
            <p:ph type="sldImg" idx="2"/>
          </p:nvPr>
        </p:nvSpPr>
        <p:spPr>
          <a:xfrm>
            <a:off x="3810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69" name="Google Shape;166;gac1d340bc9_0_23:notes"/>
          <p:cNvSpPr txBox="1">
            <a:spLocks noGrp="1"/>
          </p:cNvSpPr>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74" name="Shape 9"/>
        <p:cNvGrpSpPr/>
        <p:nvPr/>
      </p:nvGrpSpPr>
      <p:grpSpPr>
        <a:xfrm>
          <a:off x="0" y="0"/>
          <a:ext cx="0" cy="0"/>
          <a:chOff x="0" y="0"/>
          <a:chExt cx="0" cy="0"/>
        </a:xfrm>
      </p:grpSpPr>
      <p:grpSp>
        <p:nvGrpSpPr>
          <p:cNvPr id="75" name="Google Shape;10;p2"/>
          <p:cNvGrpSpPr/>
          <p:nvPr/>
        </p:nvGrpSpPr>
        <p:grpSpPr>
          <a:xfrm>
            <a:off x="4350279" y="2855377"/>
            <a:ext cx="443589" cy="105632"/>
            <a:chOff x="4137525" y="2915950"/>
            <a:chExt cx="869100" cy="207000"/>
          </a:xfrm>
        </p:grpSpPr>
        <p:sp>
          <p:nvSpPr>
            <p:cNvPr id="1048670" name="Google Shape;11;p2"/>
            <p:cNvSpPr/>
            <p:nvPr/>
          </p:nvSpPr>
          <p:spPr>
            <a:xfrm>
              <a:off x="4468575" y="2915950"/>
              <a:ext cx="207000" cy="207000"/>
            </a:xfrm>
            <a:prstGeom prst="ellipse"/>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671" name="Google Shape;12;p2"/>
            <p:cNvSpPr/>
            <p:nvPr/>
          </p:nvSpPr>
          <p:spPr>
            <a:xfrm>
              <a:off x="4799625" y="2915950"/>
              <a:ext cx="207000" cy="207000"/>
            </a:xfrm>
            <a:prstGeom prst="ellipse"/>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672" name="Google Shape;13;p2"/>
            <p:cNvSpPr/>
            <p:nvPr/>
          </p:nvSpPr>
          <p:spPr>
            <a:xfrm>
              <a:off x="4137525" y="2915950"/>
              <a:ext cx="207000" cy="207000"/>
            </a:xfrm>
            <a:prstGeom prst="ellipse"/>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grpSp>
      <p:sp>
        <p:nvSpPr>
          <p:cNvPr id="1048673" name="Google Shape;14;p2"/>
          <p:cNvSpPr txBox="1">
            <a:spLocks noGrp="1"/>
          </p:cNvSpPr>
          <p:nvPr>
            <p:ph type="ctrTitle"/>
          </p:nvPr>
        </p:nvSpPr>
        <p:spPr>
          <a:xfrm>
            <a:off x="671258" y="990800"/>
            <a:ext cx="7801500" cy="1730100"/>
          </a:xfrm>
          <a:prstGeom prst="rect"/>
        </p:spPr>
        <p:txBody>
          <a:bodyPr anchor="b" anchorCtr="0" bIns="91425" lIns="91425" rIns="91425" spcFirstLastPara="1" tIns="91425" wrap="square">
            <a:noAutofit/>
          </a:bodyPr>
          <a:lstStyle>
            <a:lvl1pPr algn="ctr" lvl="0">
              <a:spcBef>
                <a:spcPts val="0"/>
              </a:spcBef>
              <a:spcAft>
                <a:spcPts val="0"/>
              </a:spcAft>
              <a:buSzPts val="4800"/>
              <a:buNone/>
              <a:defRPr sz="4800"/>
            </a:lvl1pPr>
            <a:lvl2pPr algn="ctr" lvl="1">
              <a:spcBef>
                <a:spcPts val="0"/>
              </a:spcBef>
              <a:spcAft>
                <a:spcPts val="0"/>
              </a:spcAft>
              <a:buSzPts val="4800"/>
              <a:buNone/>
              <a:defRPr sz="4800"/>
            </a:lvl2pPr>
            <a:lvl3pPr algn="ctr" lvl="2">
              <a:spcBef>
                <a:spcPts val="0"/>
              </a:spcBef>
              <a:spcAft>
                <a:spcPts val="0"/>
              </a:spcAft>
              <a:buSzPts val="4800"/>
              <a:buNone/>
              <a:defRPr sz="4800"/>
            </a:lvl3pPr>
            <a:lvl4pPr algn="ctr" lvl="3">
              <a:spcBef>
                <a:spcPts val="0"/>
              </a:spcBef>
              <a:spcAft>
                <a:spcPts val="0"/>
              </a:spcAft>
              <a:buSzPts val="4800"/>
              <a:buNone/>
              <a:defRPr sz="4800"/>
            </a:lvl4pPr>
            <a:lvl5pPr algn="ctr" lvl="4">
              <a:spcBef>
                <a:spcPts val="0"/>
              </a:spcBef>
              <a:spcAft>
                <a:spcPts val="0"/>
              </a:spcAft>
              <a:buSzPts val="4800"/>
              <a:buNone/>
              <a:defRPr sz="4800"/>
            </a:lvl5pPr>
            <a:lvl6pPr algn="ctr" lvl="5">
              <a:spcBef>
                <a:spcPts val="0"/>
              </a:spcBef>
              <a:spcAft>
                <a:spcPts val="0"/>
              </a:spcAft>
              <a:buSzPts val="4800"/>
              <a:buNone/>
              <a:defRPr sz="4800"/>
            </a:lvl6pPr>
            <a:lvl7pPr algn="ctr" lvl="6">
              <a:spcBef>
                <a:spcPts val="0"/>
              </a:spcBef>
              <a:spcAft>
                <a:spcPts val="0"/>
              </a:spcAft>
              <a:buSzPts val="4800"/>
              <a:buNone/>
              <a:defRPr sz="4800"/>
            </a:lvl7pPr>
            <a:lvl8pPr algn="ctr" lvl="7">
              <a:spcBef>
                <a:spcPts val="0"/>
              </a:spcBef>
              <a:spcAft>
                <a:spcPts val="0"/>
              </a:spcAft>
              <a:buSzPts val="4800"/>
              <a:buNone/>
              <a:defRPr sz="4800"/>
            </a:lvl8pPr>
            <a:lvl9pPr algn="ctr" lvl="8">
              <a:spcBef>
                <a:spcPts val="0"/>
              </a:spcBef>
              <a:spcAft>
                <a:spcPts val="0"/>
              </a:spcAft>
              <a:buSzPts val="4800"/>
              <a:buNone/>
              <a:defRPr sz="4800"/>
            </a:lvl9pPr>
          </a:lstStyle>
          <a:p/>
        </p:txBody>
      </p:sp>
      <p:sp>
        <p:nvSpPr>
          <p:cNvPr id="1048674" name="Google Shape;15;p2"/>
          <p:cNvSpPr txBox="1">
            <a:spLocks noGrp="1"/>
          </p:cNvSpPr>
          <p:nvPr>
            <p:ph type="subTitle" idx="1"/>
          </p:nvPr>
        </p:nvSpPr>
        <p:spPr>
          <a:xfrm>
            <a:off x="671250" y="3174876"/>
            <a:ext cx="7801500" cy="792600"/>
          </a:xfrm>
          <a:prstGeom prst="rect"/>
        </p:spPr>
        <p:txBody>
          <a:bodyPr anchor="t" anchorCtr="0" bIns="91425" lIns="91425" rIns="91425" spcFirstLastPara="1" tIns="91425" wrap="square">
            <a:noAutofit/>
          </a:bodyPr>
          <a:lstStyle>
            <a:lvl1pPr algn="ctr" lvl="0">
              <a:lnSpc>
                <a:spcPct val="100000"/>
              </a:lnSpc>
              <a:spcBef>
                <a:spcPts val="0"/>
              </a:spcBef>
              <a:spcAft>
                <a:spcPts val="0"/>
              </a:spcAft>
              <a:buSzPts val="2100"/>
              <a:buNone/>
              <a:defRPr sz="2100"/>
            </a:lvl1pPr>
            <a:lvl2pPr algn="ctr" lvl="1">
              <a:lnSpc>
                <a:spcPct val="100000"/>
              </a:lnSpc>
              <a:spcBef>
                <a:spcPts val="0"/>
              </a:spcBef>
              <a:spcAft>
                <a:spcPts val="0"/>
              </a:spcAft>
              <a:buSzPts val="2100"/>
              <a:buNone/>
              <a:defRPr sz="2100"/>
            </a:lvl2pPr>
            <a:lvl3pPr algn="ctr" lvl="2">
              <a:lnSpc>
                <a:spcPct val="100000"/>
              </a:lnSpc>
              <a:spcBef>
                <a:spcPts val="0"/>
              </a:spcBef>
              <a:spcAft>
                <a:spcPts val="0"/>
              </a:spcAft>
              <a:buSzPts val="2100"/>
              <a:buNone/>
              <a:defRPr sz="2100"/>
            </a:lvl3pPr>
            <a:lvl4pPr algn="ctr" lvl="3">
              <a:lnSpc>
                <a:spcPct val="100000"/>
              </a:lnSpc>
              <a:spcBef>
                <a:spcPts val="0"/>
              </a:spcBef>
              <a:spcAft>
                <a:spcPts val="0"/>
              </a:spcAft>
              <a:buSzPts val="2100"/>
              <a:buNone/>
              <a:defRPr sz="2100"/>
            </a:lvl4pPr>
            <a:lvl5pPr algn="ctr" lvl="4">
              <a:lnSpc>
                <a:spcPct val="100000"/>
              </a:lnSpc>
              <a:spcBef>
                <a:spcPts val="0"/>
              </a:spcBef>
              <a:spcAft>
                <a:spcPts val="0"/>
              </a:spcAft>
              <a:buSzPts val="2100"/>
              <a:buNone/>
              <a:defRPr sz="2100"/>
            </a:lvl5pPr>
            <a:lvl6pPr algn="ctr" lvl="5">
              <a:lnSpc>
                <a:spcPct val="100000"/>
              </a:lnSpc>
              <a:spcBef>
                <a:spcPts val="0"/>
              </a:spcBef>
              <a:spcAft>
                <a:spcPts val="0"/>
              </a:spcAft>
              <a:buSzPts val="2100"/>
              <a:buNone/>
              <a:defRPr sz="2100"/>
            </a:lvl6pPr>
            <a:lvl7pPr algn="ctr" lvl="6">
              <a:lnSpc>
                <a:spcPct val="100000"/>
              </a:lnSpc>
              <a:spcBef>
                <a:spcPts val="0"/>
              </a:spcBef>
              <a:spcAft>
                <a:spcPts val="0"/>
              </a:spcAft>
              <a:buSzPts val="2100"/>
              <a:buNone/>
              <a:defRPr sz="2100"/>
            </a:lvl7pPr>
            <a:lvl8pPr algn="ctr" lvl="7">
              <a:lnSpc>
                <a:spcPct val="100000"/>
              </a:lnSpc>
              <a:spcBef>
                <a:spcPts val="0"/>
              </a:spcBef>
              <a:spcAft>
                <a:spcPts val="0"/>
              </a:spcAft>
              <a:buSzPts val="2100"/>
              <a:buNone/>
              <a:defRPr sz="2100"/>
            </a:lvl8pPr>
            <a:lvl9pPr algn="ctr" lvl="8">
              <a:lnSpc>
                <a:spcPct val="100000"/>
              </a:lnSpc>
              <a:spcBef>
                <a:spcPts val="0"/>
              </a:spcBef>
              <a:spcAft>
                <a:spcPts val="0"/>
              </a:spcAft>
              <a:buSzPts val="2100"/>
              <a:buNone/>
              <a:defRPr sz="2100"/>
            </a:lvl9pPr>
          </a:lstStyle>
          <a:p/>
        </p:txBody>
      </p:sp>
      <p:sp>
        <p:nvSpPr>
          <p:cNvPr id="1048675" name="Google Shape;16;p2"/>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77" name="Shape 17"/>
        <p:cNvGrpSpPr/>
        <p:nvPr/>
      </p:nvGrpSpPr>
      <p:grpSpPr>
        <a:xfrm>
          <a:off x="0" y="0"/>
          <a:ext cx="0" cy="0"/>
          <a:chOff x="0" y="0"/>
          <a:chExt cx="0" cy="0"/>
        </a:xfrm>
      </p:grpSpPr>
      <p:sp>
        <p:nvSpPr>
          <p:cNvPr id="1048679" name="Google Shape;18;p3"/>
          <p:cNvSpPr txBox="1">
            <a:spLocks noGrp="1"/>
          </p:cNvSpPr>
          <p:nvPr>
            <p:ph type="title"/>
          </p:nvPr>
        </p:nvSpPr>
        <p:spPr>
          <a:xfrm>
            <a:off x="671250" y="2141250"/>
            <a:ext cx="7852200" cy="861000"/>
          </a:xfrm>
          <a:prstGeom prst="rect"/>
        </p:spPr>
        <p:txBody>
          <a:bodyPr anchor="ctr" anchorCtr="0" bIns="91425" lIns="91425" rIns="91425" spcFirstLastPara="1" tIns="91425" wrap="square">
            <a:noAutofit/>
          </a:bodyPr>
          <a:lstStyle>
            <a:lvl1pPr algn="ctr" lvl="0">
              <a:spcBef>
                <a:spcPts val="0"/>
              </a:spcBef>
              <a:spcAft>
                <a:spcPts val="0"/>
              </a:spcAft>
              <a:buSzPts val="3600"/>
              <a:buNone/>
              <a:defRPr sz="3600"/>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1048680" name="Google Shape;19;p3"/>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35" name="Shape 20"/>
        <p:cNvGrpSpPr/>
        <p:nvPr/>
      </p:nvGrpSpPr>
      <p:grpSpPr>
        <a:xfrm>
          <a:off x="0" y="0"/>
          <a:ext cx="0" cy="0"/>
          <a:chOff x="0" y="0"/>
          <a:chExt cx="0" cy="0"/>
        </a:xfrm>
      </p:grpSpPr>
      <p:sp>
        <p:nvSpPr>
          <p:cNvPr id="1048598" name="Google Shape;21;p4"/>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lstStyle>
            <a:lvl1pPr lvl="0">
              <a:spcBef>
                <a:spcPts val="0"/>
              </a:spcBef>
              <a:spcAft>
                <a:spcPts val="0"/>
              </a:spcAft>
              <a:buSzPts val="3000"/>
              <a:buNone/>
            </a:lvl1pPr>
            <a:lvl2pPr lvl="1">
              <a:spcBef>
                <a:spcPts val="0"/>
              </a:spcBef>
              <a:spcAft>
                <a:spcPts val="0"/>
              </a:spcAft>
              <a:buSzPts val="3000"/>
              <a:buNone/>
            </a:lvl2pPr>
            <a:lvl3pPr lvl="2">
              <a:spcBef>
                <a:spcPts val="0"/>
              </a:spcBef>
              <a:spcAft>
                <a:spcPts val="0"/>
              </a:spcAft>
              <a:buSzPts val="3000"/>
              <a:buNone/>
            </a:lvl3pPr>
            <a:lvl4pPr lvl="3">
              <a:spcBef>
                <a:spcPts val="0"/>
              </a:spcBef>
              <a:spcAft>
                <a:spcPts val="0"/>
              </a:spcAft>
              <a:buSzPts val="3000"/>
              <a:buNone/>
            </a:lvl4pPr>
            <a:lvl5pPr lvl="4">
              <a:spcBef>
                <a:spcPts val="0"/>
              </a:spcBef>
              <a:spcAft>
                <a:spcPts val="0"/>
              </a:spcAft>
              <a:buSzPts val="3000"/>
              <a:buNone/>
            </a:lvl5pPr>
            <a:lvl6pPr lvl="5">
              <a:spcBef>
                <a:spcPts val="0"/>
              </a:spcBef>
              <a:spcAft>
                <a:spcPts val="0"/>
              </a:spcAft>
              <a:buSzPts val="3000"/>
              <a:buNone/>
            </a:lvl6pPr>
            <a:lvl7pPr lvl="6">
              <a:spcBef>
                <a:spcPts val="0"/>
              </a:spcBef>
              <a:spcAft>
                <a:spcPts val="0"/>
              </a:spcAft>
              <a:buSzPts val="3000"/>
              <a:buNone/>
            </a:lvl7pPr>
            <a:lvl8pPr lvl="7">
              <a:spcBef>
                <a:spcPts val="0"/>
              </a:spcBef>
              <a:spcAft>
                <a:spcPts val="0"/>
              </a:spcAft>
              <a:buSzPts val="3000"/>
              <a:buNone/>
            </a:lvl8pPr>
            <a:lvl9pPr lvl="8">
              <a:spcBef>
                <a:spcPts val="0"/>
              </a:spcBef>
              <a:spcAft>
                <a:spcPts val="0"/>
              </a:spcAft>
              <a:buSzPts val="3000"/>
              <a:buNone/>
            </a:lvl9pPr>
          </a:lstStyle>
          <a:p/>
        </p:txBody>
      </p:sp>
      <p:sp>
        <p:nvSpPr>
          <p:cNvPr id="1048599" name="Google Shape;22;p4"/>
          <p:cNvSpPr txBox="1">
            <a:spLocks noGrp="1"/>
          </p:cNvSpPr>
          <p:nvPr>
            <p:ph type="body" idx="1"/>
          </p:nvPr>
        </p:nvSpPr>
        <p:spPr>
          <a:xfrm>
            <a:off x="311700" y="1152475"/>
            <a:ext cx="8520600" cy="3416400"/>
          </a:xfrm>
          <a:prstGeom prst="rect"/>
        </p:spPr>
        <p:txBody>
          <a:bodyPr anchor="t" anchorCtr="0" bIns="91425" lIns="91425" rIns="91425" spcFirstLastPara="1" tIns="91425" wrap="square">
            <a:noAutofit/>
          </a:bodyPr>
          <a:lstStyle>
            <a:lvl1pPr indent="-342900" lvl="0" marL="457200">
              <a:spcBef>
                <a:spcPts val="0"/>
              </a:spcBef>
              <a:spcAft>
                <a:spcPts val="0"/>
              </a:spcAft>
              <a:buSzPts val="1800"/>
              <a:buChar char="●"/>
            </a:lvl1pPr>
            <a:lvl2pPr indent="-317500" lvl="1" marL="914400">
              <a:spcBef>
                <a:spcPts val="1600"/>
              </a:spcBef>
              <a:spcAft>
                <a:spcPts val="0"/>
              </a:spcAft>
              <a:buSzPts val="1400"/>
              <a:buChar char="○"/>
            </a:lvl2pPr>
            <a:lvl3pPr indent="-317500" lvl="2" marL="1371600">
              <a:spcBef>
                <a:spcPts val="1600"/>
              </a:spcBef>
              <a:spcAft>
                <a:spcPts val="0"/>
              </a:spcAft>
              <a:buSzPts val="1400"/>
              <a:buChar char="■"/>
            </a:lvl3pPr>
            <a:lvl4pPr indent="-317500" lvl="3" marL="1828800">
              <a:spcBef>
                <a:spcPts val="1600"/>
              </a:spcBef>
              <a:spcAft>
                <a:spcPts val="0"/>
              </a:spcAft>
              <a:buSzPts val="1400"/>
              <a:buChar char="●"/>
            </a:lvl4pPr>
            <a:lvl5pPr indent="-317500" lvl="4" marL="2286000">
              <a:spcBef>
                <a:spcPts val="1600"/>
              </a:spcBef>
              <a:spcAft>
                <a:spcPts val="0"/>
              </a:spcAft>
              <a:buSzPts val="1400"/>
              <a:buChar char="○"/>
            </a:lvl5pPr>
            <a:lvl6pPr indent="-317500" lvl="5" marL="2743200">
              <a:spcBef>
                <a:spcPts val="1600"/>
              </a:spcBef>
              <a:spcAft>
                <a:spcPts val="0"/>
              </a:spcAft>
              <a:buSzPts val="1400"/>
              <a:buChar char="■"/>
            </a:lvl6pPr>
            <a:lvl7pPr indent="-317500" lvl="6" marL="3200400">
              <a:spcBef>
                <a:spcPts val="1600"/>
              </a:spcBef>
              <a:spcAft>
                <a:spcPts val="0"/>
              </a:spcAft>
              <a:buSzPts val="1400"/>
              <a:buChar char="●"/>
            </a:lvl7pPr>
            <a:lvl8pPr indent="-317500" lvl="7" marL="3657600">
              <a:spcBef>
                <a:spcPts val="1600"/>
              </a:spcBef>
              <a:spcAft>
                <a:spcPts val="0"/>
              </a:spcAft>
              <a:buSzPts val="1400"/>
              <a:buChar char="○"/>
            </a:lvl8pPr>
            <a:lvl9pPr indent="-317500" lvl="8" marL="4114800">
              <a:spcBef>
                <a:spcPts val="1600"/>
              </a:spcBef>
              <a:spcAft>
                <a:spcPts val="1600"/>
              </a:spcAft>
              <a:buSzPts val="1400"/>
              <a:buChar char="■"/>
            </a:lvl9pPr>
          </a:lstStyle>
          <a:p/>
        </p:txBody>
      </p:sp>
      <p:sp>
        <p:nvSpPr>
          <p:cNvPr id="1048600" name="Google Shape;23;p4"/>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24" name="Shape 24"/>
        <p:cNvGrpSpPr/>
        <p:nvPr/>
      </p:nvGrpSpPr>
      <p:grpSpPr>
        <a:xfrm>
          <a:off x="0" y="0"/>
          <a:ext cx="0" cy="0"/>
          <a:chOff x="0" y="0"/>
          <a:chExt cx="0" cy="0"/>
        </a:xfrm>
      </p:grpSpPr>
      <p:sp>
        <p:nvSpPr>
          <p:cNvPr id="1048579" name="Google Shape;25;p5"/>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lstStyle>
            <a:lvl1pPr lvl="0">
              <a:spcBef>
                <a:spcPts val="0"/>
              </a:spcBef>
              <a:spcAft>
                <a:spcPts val="0"/>
              </a:spcAft>
              <a:buSzPts val="3000"/>
              <a:buNone/>
            </a:lvl1pPr>
            <a:lvl2pPr lvl="1">
              <a:spcBef>
                <a:spcPts val="0"/>
              </a:spcBef>
              <a:spcAft>
                <a:spcPts val="0"/>
              </a:spcAft>
              <a:buSzPts val="3000"/>
              <a:buNone/>
            </a:lvl2pPr>
            <a:lvl3pPr lvl="2">
              <a:spcBef>
                <a:spcPts val="0"/>
              </a:spcBef>
              <a:spcAft>
                <a:spcPts val="0"/>
              </a:spcAft>
              <a:buSzPts val="3000"/>
              <a:buNone/>
            </a:lvl3pPr>
            <a:lvl4pPr lvl="3">
              <a:spcBef>
                <a:spcPts val="0"/>
              </a:spcBef>
              <a:spcAft>
                <a:spcPts val="0"/>
              </a:spcAft>
              <a:buSzPts val="3000"/>
              <a:buNone/>
            </a:lvl4pPr>
            <a:lvl5pPr lvl="4">
              <a:spcBef>
                <a:spcPts val="0"/>
              </a:spcBef>
              <a:spcAft>
                <a:spcPts val="0"/>
              </a:spcAft>
              <a:buSzPts val="3000"/>
              <a:buNone/>
            </a:lvl5pPr>
            <a:lvl6pPr lvl="5">
              <a:spcBef>
                <a:spcPts val="0"/>
              </a:spcBef>
              <a:spcAft>
                <a:spcPts val="0"/>
              </a:spcAft>
              <a:buSzPts val="3000"/>
              <a:buNone/>
            </a:lvl6pPr>
            <a:lvl7pPr lvl="6">
              <a:spcBef>
                <a:spcPts val="0"/>
              </a:spcBef>
              <a:spcAft>
                <a:spcPts val="0"/>
              </a:spcAft>
              <a:buSzPts val="3000"/>
              <a:buNone/>
            </a:lvl7pPr>
            <a:lvl8pPr lvl="7">
              <a:spcBef>
                <a:spcPts val="0"/>
              </a:spcBef>
              <a:spcAft>
                <a:spcPts val="0"/>
              </a:spcAft>
              <a:buSzPts val="3000"/>
              <a:buNone/>
            </a:lvl8pPr>
            <a:lvl9pPr lvl="8">
              <a:spcBef>
                <a:spcPts val="0"/>
              </a:spcBef>
              <a:spcAft>
                <a:spcPts val="0"/>
              </a:spcAft>
              <a:buSzPts val="3000"/>
              <a:buNone/>
            </a:lvl9pPr>
          </a:lstStyle>
          <a:p/>
        </p:txBody>
      </p:sp>
      <p:sp>
        <p:nvSpPr>
          <p:cNvPr id="1048580" name="Google Shape;26;p5"/>
          <p:cNvSpPr txBox="1">
            <a:spLocks noGrp="1"/>
          </p:cNvSpPr>
          <p:nvPr>
            <p:ph type="body" idx="1"/>
          </p:nvPr>
        </p:nvSpPr>
        <p:spPr>
          <a:xfrm>
            <a:off x="311700" y="1152475"/>
            <a:ext cx="3999900" cy="3416400"/>
          </a:xfrm>
          <a:prstGeom prst="rect"/>
        </p:spPr>
        <p:txBody>
          <a:bodyPr anchor="t" anchorCtr="0" bIns="91425" lIns="91425" rIns="91425" spcFirstLastPara="1" tIns="91425" wrap="square">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48581" name="Google Shape;27;p5"/>
          <p:cNvSpPr txBox="1">
            <a:spLocks noGrp="1"/>
          </p:cNvSpPr>
          <p:nvPr>
            <p:ph type="body" idx="2"/>
          </p:nvPr>
        </p:nvSpPr>
        <p:spPr>
          <a:xfrm>
            <a:off x="4832400" y="1152475"/>
            <a:ext cx="3999900" cy="3416400"/>
          </a:xfrm>
          <a:prstGeom prst="rect"/>
        </p:spPr>
        <p:txBody>
          <a:bodyPr anchor="t" anchorCtr="0" bIns="91425" lIns="91425" rIns="91425" spcFirstLastPara="1" tIns="91425" wrap="square">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48582" name="Google Shape;28;p5"/>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39" name="Shape 29"/>
        <p:cNvGrpSpPr/>
        <p:nvPr/>
      </p:nvGrpSpPr>
      <p:grpSpPr>
        <a:xfrm>
          <a:off x="0" y="0"/>
          <a:ext cx="0" cy="0"/>
          <a:chOff x="0" y="0"/>
          <a:chExt cx="0" cy="0"/>
        </a:xfrm>
      </p:grpSpPr>
      <p:sp>
        <p:nvSpPr>
          <p:cNvPr id="1048606" name="Google Shape;30;p6"/>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lstStyle>
            <a:lvl1pPr lvl="0">
              <a:spcBef>
                <a:spcPts val="0"/>
              </a:spcBef>
              <a:spcAft>
                <a:spcPts val="0"/>
              </a:spcAft>
              <a:buSzPts val="3000"/>
              <a:buNone/>
            </a:lvl1pPr>
            <a:lvl2pPr lvl="1">
              <a:spcBef>
                <a:spcPts val="0"/>
              </a:spcBef>
              <a:spcAft>
                <a:spcPts val="0"/>
              </a:spcAft>
              <a:buSzPts val="3000"/>
              <a:buNone/>
            </a:lvl2pPr>
            <a:lvl3pPr lvl="2">
              <a:spcBef>
                <a:spcPts val="0"/>
              </a:spcBef>
              <a:spcAft>
                <a:spcPts val="0"/>
              </a:spcAft>
              <a:buSzPts val="3000"/>
              <a:buNone/>
            </a:lvl3pPr>
            <a:lvl4pPr lvl="3">
              <a:spcBef>
                <a:spcPts val="0"/>
              </a:spcBef>
              <a:spcAft>
                <a:spcPts val="0"/>
              </a:spcAft>
              <a:buSzPts val="3000"/>
              <a:buNone/>
            </a:lvl4pPr>
            <a:lvl5pPr lvl="4">
              <a:spcBef>
                <a:spcPts val="0"/>
              </a:spcBef>
              <a:spcAft>
                <a:spcPts val="0"/>
              </a:spcAft>
              <a:buSzPts val="3000"/>
              <a:buNone/>
            </a:lvl5pPr>
            <a:lvl6pPr lvl="5">
              <a:spcBef>
                <a:spcPts val="0"/>
              </a:spcBef>
              <a:spcAft>
                <a:spcPts val="0"/>
              </a:spcAft>
              <a:buSzPts val="3000"/>
              <a:buNone/>
            </a:lvl6pPr>
            <a:lvl7pPr lvl="6">
              <a:spcBef>
                <a:spcPts val="0"/>
              </a:spcBef>
              <a:spcAft>
                <a:spcPts val="0"/>
              </a:spcAft>
              <a:buSzPts val="3000"/>
              <a:buNone/>
            </a:lvl7pPr>
            <a:lvl8pPr lvl="7">
              <a:spcBef>
                <a:spcPts val="0"/>
              </a:spcBef>
              <a:spcAft>
                <a:spcPts val="0"/>
              </a:spcAft>
              <a:buSzPts val="3000"/>
              <a:buNone/>
            </a:lvl8pPr>
            <a:lvl9pPr lvl="8">
              <a:spcBef>
                <a:spcPts val="0"/>
              </a:spcBef>
              <a:spcAft>
                <a:spcPts val="0"/>
              </a:spcAft>
              <a:buSzPts val="3000"/>
              <a:buNone/>
            </a:lvl9pPr>
          </a:lstStyle>
          <a:p/>
        </p:txBody>
      </p:sp>
      <p:sp>
        <p:nvSpPr>
          <p:cNvPr id="1048607" name="Google Shape;31;p6"/>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76" name="Shape 32"/>
        <p:cNvGrpSpPr/>
        <p:nvPr/>
      </p:nvGrpSpPr>
      <p:grpSpPr>
        <a:xfrm>
          <a:off x="0" y="0"/>
          <a:ext cx="0" cy="0"/>
          <a:chOff x="0" y="0"/>
          <a:chExt cx="0" cy="0"/>
        </a:xfrm>
      </p:grpSpPr>
      <p:sp>
        <p:nvSpPr>
          <p:cNvPr id="1048676" name="Google Shape;33;p7"/>
          <p:cNvSpPr txBox="1">
            <a:spLocks noGrp="1"/>
          </p:cNvSpPr>
          <p:nvPr>
            <p:ph type="title"/>
          </p:nvPr>
        </p:nvSpPr>
        <p:spPr>
          <a:xfrm>
            <a:off x="311700" y="555600"/>
            <a:ext cx="2808000" cy="755700"/>
          </a:xfrm>
          <a:prstGeom prst="rect"/>
        </p:spPr>
        <p:txBody>
          <a:bodyPr anchor="b" anchorCtr="0" bIns="91425" lIns="91425" rIns="91425" spcFirstLastPara="1" tIns="91425" wrap="square">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48677" name="Google Shape;34;p7"/>
          <p:cNvSpPr txBox="1">
            <a:spLocks noGrp="1"/>
          </p:cNvSpPr>
          <p:nvPr>
            <p:ph type="body" idx="1"/>
          </p:nvPr>
        </p:nvSpPr>
        <p:spPr>
          <a:xfrm>
            <a:off x="311700" y="1389600"/>
            <a:ext cx="2808000" cy="3179400"/>
          </a:xfrm>
          <a:prstGeom prst="rect"/>
        </p:spPr>
        <p:txBody>
          <a:bodyPr anchor="t" anchorCtr="0" bIns="91425" lIns="91425" rIns="91425" spcFirstLastPara="1" tIns="91425" wrap="square">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48678" name="Google Shape;35;p7"/>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80" name="Shape 36"/>
        <p:cNvGrpSpPr/>
        <p:nvPr/>
      </p:nvGrpSpPr>
      <p:grpSpPr>
        <a:xfrm>
          <a:off x="0" y="0"/>
          <a:ext cx="0" cy="0"/>
          <a:chOff x="0" y="0"/>
          <a:chExt cx="0" cy="0"/>
        </a:xfrm>
      </p:grpSpPr>
      <p:sp>
        <p:nvSpPr>
          <p:cNvPr id="1048686" name="Google Shape;37;p8"/>
          <p:cNvSpPr txBox="1">
            <a:spLocks noGrp="1"/>
          </p:cNvSpPr>
          <p:nvPr>
            <p:ph type="title"/>
          </p:nvPr>
        </p:nvSpPr>
        <p:spPr>
          <a:xfrm>
            <a:off x="490250" y="526350"/>
            <a:ext cx="6227100" cy="4090800"/>
          </a:xfrm>
          <a:prstGeom prst="rect"/>
        </p:spPr>
        <p:txBody>
          <a:bodyPr anchor="ctr" anchorCtr="0" bIns="91425" lIns="91425" rIns="91425" spcFirstLastPara="1" tIns="91425" wrap="square">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048687" name="Google Shape;38;p8"/>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55" name="Shape 39"/>
        <p:cNvGrpSpPr/>
        <p:nvPr/>
      </p:nvGrpSpPr>
      <p:grpSpPr>
        <a:xfrm>
          <a:off x="0" y="0"/>
          <a:ext cx="0" cy="0"/>
          <a:chOff x="0" y="0"/>
          <a:chExt cx="0" cy="0"/>
        </a:xfrm>
      </p:grpSpPr>
      <p:sp>
        <p:nvSpPr>
          <p:cNvPr id="1048639" name="Google Shape;40;p9"/>
          <p:cNvSpPr/>
          <p:nvPr/>
        </p:nvSpPr>
        <p:spPr>
          <a:xfrm>
            <a:off x="4572000" y="0"/>
            <a:ext cx="4572000" cy="5143500"/>
          </a:xfrm>
          <a:prstGeom prst="rect"/>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cxnSp>
        <p:nvCxnSpPr>
          <p:cNvPr id="3145731" name="Google Shape;41;p9"/>
          <p:cNvCxnSpPr>
            <a:cxnSpLocks/>
          </p:cNvCxnSpPr>
          <p:nvPr/>
        </p:nvCxnSpPr>
        <p:spPr>
          <a:xfrm>
            <a:off x="5029675" y="4495500"/>
            <a:ext cx="468300" cy="0"/>
          </a:xfrm>
          <a:prstGeom prst="straightConnector1"/>
          <a:noFill/>
          <a:ln w="19050" cap="flat" cmpd="sng">
            <a:solidFill>
              <a:schemeClr val="lt1"/>
            </a:solidFill>
            <a:prstDash val="solid"/>
            <a:round/>
            <a:headEnd type="none" w="sm" len="sm"/>
            <a:tailEnd type="none" w="sm" len="sm"/>
          </a:ln>
        </p:spPr>
      </p:cxnSp>
      <p:sp>
        <p:nvSpPr>
          <p:cNvPr id="1048640" name="Google Shape;42;p9"/>
          <p:cNvSpPr txBox="1">
            <a:spLocks noGrp="1"/>
          </p:cNvSpPr>
          <p:nvPr>
            <p:ph type="title"/>
          </p:nvPr>
        </p:nvSpPr>
        <p:spPr>
          <a:xfrm>
            <a:off x="265500" y="1081400"/>
            <a:ext cx="4045200" cy="1710300"/>
          </a:xfrm>
          <a:prstGeom prst="rect"/>
        </p:spPr>
        <p:txBody>
          <a:bodyPr anchor="b" anchorCtr="0" bIns="91425" lIns="91425" rIns="91425" spcFirstLastPara="1" tIns="91425" wrap="square">
            <a:noAutofit/>
          </a:bodyPr>
          <a:lstStyle>
            <a:lvl1pPr algn="ctr" lvl="0">
              <a:spcBef>
                <a:spcPts val="0"/>
              </a:spcBef>
              <a:spcAft>
                <a:spcPts val="0"/>
              </a:spcAft>
              <a:buSzPts val="4200"/>
              <a:buNone/>
              <a:defRPr sz="4200"/>
            </a:lvl1pPr>
            <a:lvl2pPr algn="ctr" lvl="1">
              <a:spcBef>
                <a:spcPts val="0"/>
              </a:spcBef>
              <a:spcAft>
                <a:spcPts val="0"/>
              </a:spcAft>
              <a:buSzPts val="4200"/>
              <a:buNone/>
              <a:defRPr sz="4200"/>
            </a:lvl2pPr>
            <a:lvl3pPr algn="ctr" lvl="2">
              <a:spcBef>
                <a:spcPts val="0"/>
              </a:spcBef>
              <a:spcAft>
                <a:spcPts val="0"/>
              </a:spcAft>
              <a:buSzPts val="4200"/>
              <a:buNone/>
              <a:defRPr sz="4200"/>
            </a:lvl3pPr>
            <a:lvl4pPr algn="ctr" lvl="3">
              <a:spcBef>
                <a:spcPts val="0"/>
              </a:spcBef>
              <a:spcAft>
                <a:spcPts val="0"/>
              </a:spcAft>
              <a:buSzPts val="4200"/>
              <a:buNone/>
              <a:defRPr sz="4200"/>
            </a:lvl4pPr>
            <a:lvl5pPr algn="ctr" lvl="4">
              <a:spcBef>
                <a:spcPts val="0"/>
              </a:spcBef>
              <a:spcAft>
                <a:spcPts val="0"/>
              </a:spcAft>
              <a:buSzPts val="4200"/>
              <a:buNone/>
              <a:defRPr sz="4200"/>
            </a:lvl5pPr>
            <a:lvl6pPr algn="ctr" lvl="5">
              <a:spcBef>
                <a:spcPts val="0"/>
              </a:spcBef>
              <a:spcAft>
                <a:spcPts val="0"/>
              </a:spcAft>
              <a:buSzPts val="4200"/>
              <a:buNone/>
              <a:defRPr sz="4200"/>
            </a:lvl6pPr>
            <a:lvl7pPr algn="ctr" lvl="6">
              <a:spcBef>
                <a:spcPts val="0"/>
              </a:spcBef>
              <a:spcAft>
                <a:spcPts val="0"/>
              </a:spcAft>
              <a:buSzPts val="4200"/>
              <a:buNone/>
              <a:defRPr sz="4200"/>
            </a:lvl7pPr>
            <a:lvl8pPr algn="ctr" lvl="7">
              <a:spcBef>
                <a:spcPts val="0"/>
              </a:spcBef>
              <a:spcAft>
                <a:spcPts val="0"/>
              </a:spcAft>
              <a:buSzPts val="4200"/>
              <a:buNone/>
              <a:defRPr sz="4200"/>
            </a:lvl8pPr>
            <a:lvl9pPr algn="ctr" lvl="8">
              <a:spcBef>
                <a:spcPts val="0"/>
              </a:spcBef>
              <a:spcAft>
                <a:spcPts val="0"/>
              </a:spcAft>
              <a:buSzPts val="4200"/>
              <a:buNone/>
              <a:defRPr sz="4200"/>
            </a:lvl9pPr>
          </a:lstStyle>
          <a:p/>
        </p:txBody>
      </p:sp>
      <p:sp>
        <p:nvSpPr>
          <p:cNvPr id="1048641" name="Google Shape;43;p9"/>
          <p:cNvSpPr txBox="1">
            <a:spLocks noGrp="1"/>
          </p:cNvSpPr>
          <p:nvPr>
            <p:ph type="subTitle" idx="1"/>
          </p:nvPr>
        </p:nvSpPr>
        <p:spPr>
          <a:xfrm>
            <a:off x="265500" y="2845201"/>
            <a:ext cx="4045200" cy="1345500"/>
          </a:xfrm>
          <a:prstGeom prst="rect"/>
        </p:spPr>
        <p:txBody>
          <a:bodyPr anchor="t" anchorCtr="0" bIns="91425" lIns="91425" rIns="91425" spcFirstLastPara="1" tIns="91425" wrap="square">
            <a:noAutofit/>
          </a:bodyPr>
          <a:lstStyle>
            <a:lvl1pPr algn="ctr" lvl="0">
              <a:lnSpc>
                <a:spcPct val="100000"/>
              </a:lnSpc>
              <a:spcBef>
                <a:spcPts val="0"/>
              </a:spcBef>
              <a:spcAft>
                <a:spcPts val="0"/>
              </a:spcAft>
              <a:buClr>
                <a:schemeClr val="dk1"/>
              </a:buClr>
              <a:buSzPts val="2100"/>
              <a:buNone/>
              <a:defRPr sz="2100">
                <a:solidFill>
                  <a:schemeClr val="dk1"/>
                </a:solidFill>
              </a:defRPr>
            </a:lvl1pPr>
            <a:lvl2pPr algn="ctr" lvl="1">
              <a:lnSpc>
                <a:spcPct val="100000"/>
              </a:lnSpc>
              <a:spcBef>
                <a:spcPts val="0"/>
              </a:spcBef>
              <a:spcAft>
                <a:spcPts val="0"/>
              </a:spcAft>
              <a:buClr>
                <a:schemeClr val="dk1"/>
              </a:buClr>
              <a:buSzPts val="2100"/>
              <a:buNone/>
              <a:defRPr sz="2100">
                <a:solidFill>
                  <a:schemeClr val="dk1"/>
                </a:solidFill>
              </a:defRPr>
            </a:lvl2pPr>
            <a:lvl3pPr algn="ctr" lvl="2">
              <a:lnSpc>
                <a:spcPct val="100000"/>
              </a:lnSpc>
              <a:spcBef>
                <a:spcPts val="0"/>
              </a:spcBef>
              <a:spcAft>
                <a:spcPts val="0"/>
              </a:spcAft>
              <a:buClr>
                <a:schemeClr val="dk1"/>
              </a:buClr>
              <a:buSzPts val="2100"/>
              <a:buNone/>
              <a:defRPr sz="2100">
                <a:solidFill>
                  <a:schemeClr val="dk1"/>
                </a:solidFill>
              </a:defRPr>
            </a:lvl3pPr>
            <a:lvl4pPr algn="ctr" lvl="3">
              <a:lnSpc>
                <a:spcPct val="100000"/>
              </a:lnSpc>
              <a:spcBef>
                <a:spcPts val="0"/>
              </a:spcBef>
              <a:spcAft>
                <a:spcPts val="0"/>
              </a:spcAft>
              <a:buClr>
                <a:schemeClr val="dk1"/>
              </a:buClr>
              <a:buSzPts val="2100"/>
              <a:buNone/>
              <a:defRPr sz="2100">
                <a:solidFill>
                  <a:schemeClr val="dk1"/>
                </a:solidFill>
              </a:defRPr>
            </a:lvl4pPr>
            <a:lvl5pPr algn="ctr" lvl="4">
              <a:lnSpc>
                <a:spcPct val="100000"/>
              </a:lnSpc>
              <a:spcBef>
                <a:spcPts val="0"/>
              </a:spcBef>
              <a:spcAft>
                <a:spcPts val="0"/>
              </a:spcAft>
              <a:buClr>
                <a:schemeClr val="dk1"/>
              </a:buClr>
              <a:buSzPts val="2100"/>
              <a:buNone/>
              <a:defRPr sz="2100">
                <a:solidFill>
                  <a:schemeClr val="dk1"/>
                </a:solidFill>
              </a:defRPr>
            </a:lvl5pPr>
            <a:lvl6pPr algn="ctr" lvl="5">
              <a:lnSpc>
                <a:spcPct val="100000"/>
              </a:lnSpc>
              <a:spcBef>
                <a:spcPts val="0"/>
              </a:spcBef>
              <a:spcAft>
                <a:spcPts val="0"/>
              </a:spcAft>
              <a:buClr>
                <a:schemeClr val="dk1"/>
              </a:buClr>
              <a:buSzPts val="2100"/>
              <a:buNone/>
              <a:defRPr sz="2100">
                <a:solidFill>
                  <a:schemeClr val="dk1"/>
                </a:solidFill>
              </a:defRPr>
            </a:lvl6pPr>
            <a:lvl7pPr algn="ctr" lvl="6">
              <a:lnSpc>
                <a:spcPct val="100000"/>
              </a:lnSpc>
              <a:spcBef>
                <a:spcPts val="0"/>
              </a:spcBef>
              <a:spcAft>
                <a:spcPts val="0"/>
              </a:spcAft>
              <a:buClr>
                <a:schemeClr val="dk1"/>
              </a:buClr>
              <a:buSzPts val="2100"/>
              <a:buNone/>
              <a:defRPr sz="2100">
                <a:solidFill>
                  <a:schemeClr val="dk1"/>
                </a:solidFill>
              </a:defRPr>
            </a:lvl7pPr>
            <a:lvl8pPr algn="ctr" lvl="7">
              <a:lnSpc>
                <a:spcPct val="100000"/>
              </a:lnSpc>
              <a:spcBef>
                <a:spcPts val="0"/>
              </a:spcBef>
              <a:spcAft>
                <a:spcPts val="0"/>
              </a:spcAft>
              <a:buClr>
                <a:schemeClr val="dk1"/>
              </a:buClr>
              <a:buSzPts val="2100"/>
              <a:buNone/>
              <a:defRPr sz="2100">
                <a:solidFill>
                  <a:schemeClr val="dk1"/>
                </a:solidFill>
              </a:defRPr>
            </a:lvl8pPr>
            <a:lvl9pPr algn="ctr" lvl="8">
              <a:lnSpc>
                <a:spcPct val="100000"/>
              </a:lnSpc>
              <a:spcBef>
                <a:spcPts val="0"/>
              </a:spcBef>
              <a:spcAft>
                <a:spcPts val="0"/>
              </a:spcAft>
              <a:buClr>
                <a:schemeClr val="dk1"/>
              </a:buClr>
              <a:buSzPts val="2100"/>
              <a:buNone/>
              <a:defRPr sz="2100">
                <a:solidFill>
                  <a:schemeClr val="dk1"/>
                </a:solidFill>
              </a:defRPr>
            </a:lvl9pPr>
          </a:lstStyle>
          <a:p/>
        </p:txBody>
      </p:sp>
      <p:sp>
        <p:nvSpPr>
          <p:cNvPr id="1048642" name="Google Shape;44;p9"/>
          <p:cNvSpPr txBox="1">
            <a:spLocks noGrp="1"/>
          </p:cNvSpPr>
          <p:nvPr>
            <p:ph type="body" idx="2"/>
          </p:nvPr>
        </p:nvSpPr>
        <p:spPr>
          <a:xfrm>
            <a:off x="4939500" y="724200"/>
            <a:ext cx="3837000" cy="3695100"/>
          </a:xfrm>
          <a:prstGeom prst="rect"/>
        </p:spPr>
        <p:txBody>
          <a:bodyPr anchor="ctr" anchorCtr="0" bIns="91425" lIns="91425" rIns="91425" spcFirstLastPara="1" tIns="91425" wrap="square">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1048643" name="Google Shape;45;p9"/>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78" name="Shape 46"/>
        <p:cNvGrpSpPr/>
        <p:nvPr/>
      </p:nvGrpSpPr>
      <p:grpSpPr>
        <a:xfrm>
          <a:off x="0" y="0"/>
          <a:ext cx="0" cy="0"/>
          <a:chOff x="0" y="0"/>
          <a:chExt cx="0" cy="0"/>
        </a:xfrm>
      </p:grpSpPr>
      <p:sp>
        <p:nvSpPr>
          <p:cNvPr id="1048681" name="Google Shape;47;p10"/>
          <p:cNvSpPr txBox="1">
            <a:spLocks noGrp="1"/>
          </p:cNvSpPr>
          <p:nvPr>
            <p:ph type="body" idx="1"/>
          </p:nvPr>
        </p:nvSpPr>
        <p:spPr>
          <a:xfrm>
            <a:off x="311700" y="4230575"/>
            <a:ext cx="5998800" cy="605100"/>
          </a:xfrm>
          <a:prstGeom prst="rect"/>
        </p:spPr>
        <p:txBody>
          <a:bodyPr anchor="ctr" anchorCtr="0" bIns="91425" lIns="91425" rIns="91425" spcFirstLastPara="1" tIns="91425" wrap="square">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048682" name="Google Shape;48;p10"/>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79" name="Shape 49"/>
        <p:cNvGrpSpPr/>
        <p:nvPr/>
      </p:nvGrpSpPr>
      <p:grpSpPr>
        <a:xfrm>
          <a:off x="0" y="0"/>
          <a:ext cx="0" cy="0"/>
          <a:chOff x="0" y="0"/>
          <a:chExt cx="0" cy="0"/>
        </a:xfrm>
      </p:grpSpPr>
      <p:sp>
        <p:nvSpPr>
          <p:cNvPr id="1048683" name="Google Shape;50;p11"/>
          <p:cNvSpPr txBox="1">
            <a:spLocks noGrp="1"/>
          </p:cNvSpPr>
          <p:nvPr>
            <p:ph type="title" hasCustomPrompt="1"/>
          </p:nvPr>
        </p:nvSpPr>
        <p:spPr>
          <a:xfrm>
            <a:off x="311700" y="1255275"/>
            <a:ext cx="8520600" cy="1890600"/>
          </a:xfrm>
          <a:prstGeom prst="rect"/>
        </p:spPr>
        <p:txBody>
          <a:bodyPr anchor="b" anchorCtr="0" bIns="91425" lIns="91425" rIns="91425" spcFirstLastPara="1" tIns="91425" wrap="square">
            <a:noAutofit/>
          </a:bodyPr>
          <a:lstStyle>
            <a:lvl1pPr algn="ctr" lvl="0">
              <a:spcBef>
                <a:spcPts val="0"/>
              </a:spcBef>
              <a:spcAft>
                <a:spcPts val="0"/>
              </a:spcAft>
              <a:buSzPts val="12000"/>
              <a:buNone/>
              <a:defRPr sz="12000"/>
            </a:lvl1pPr>
            <a:lvl2pPr algn="ctr" lvl="1">
              <a:spcBef>
                <a:spcPts val="0"/>
              </a:spcBef>
              <a:spcAft>
                <a:spcPts val="0"/>
              </a:spcAft>
              <a:buSzPts val="12000"/>
              <a:buNone/>
              <a:defRPr sz="12000"/>
            </a:lvl2pPr>
            <a:lvl3pPr algn="ctr" lvl="2">
              <a:spcBef>
                <a:spcPts val="0"/>
              </a:spcBef>
              <a:spcAft>
                <a:spcPts val="0"/>
              </a:spcAft>
              <a:buSzPts val="12000"/>
              <a:buNone/>
              <a:defRPr sz="12000"/>
            </a:lvl3pPr>
            <a:lvl4pPr algn="ctr" lvl="3">
              <a:spcBef>
                <a:spcPts val="0"/>
              </a:spcBef>
              <a:spcAft>
                <a:spcPts val="0"/>
              </a:spcAft>
              <a:buSzPts val="12000"/>
              <a:buNone/>
              <a:defRPr sz="12000"/>
            </a:lvl4pPr>
            <a:lvl5pPr algn="ctr" lvl="4">
              <a:spcBef>
                <a:spcPts val="0"/>
              </a:spcBef>
              <a:spcAft>
                <a:spcPts val="0"/>
              </a:spcAft>
              <a:buSzPts val="12000"/>
              <a:buNone/>
              <a:defRPr sz="12000"/>
            </a:lvl5pPr>
            <a:lvl6pPr algn="ctr" lvl="5">
              <a:spcBef>
                <a:spcPts val="0"/>
              </a:spcBef>
              <a:spcAft>
                <a:spcPts val="0"/>
              </a:spcAft>
              <a:buSzPts val="12000"/>
              <a:buNone/>
              <a:defRPr sz="12000"/>
            </a:lvl6pPr>
            <a:lvl7pPr algn="ctr" lvl="6">
              <a:spcBef>
                <a:spcPts val="0"/>
              </a:spcBef>
              <a:spcAft>
                <a:spcPts val="0"/>
              </a:spcAft>
              <a:buSzPts val="12000"/>
              <a:buNone/>
              <a:defRPr sz="12000"/>
            </a:lvl7pPr>
            <a:lvl8pPr algn="ctr" lvl="7">
              <a:spcBef>
                <a:spcPts val="0"/>
              </a:spcBef>
              <a:spcAft>
                <a:spcPts val="0"/>
              </a:spcAft>
              <a:buSzPts val="12000"/>
              <a:buNone/>
              <a:defRPr sz="12000"/>
            </a:lvl8pPr>
            <a:lvl9pPr algn="ctr" lvl="8">
              <a:spcBef>
                <a:spcPts val="0"/>
              </a:spcBef>
              <a:spcAft>
                <a:spcPts val="0"/>
              </a:spcAft>
              <a:buSzPts val="12000"/>
              <a:buNone/>
              <a:defRPr sz="12000"/>
            </a:lvl9pPr>
          </a:lstStyle>
          <a:p>
            <a:r>
              <a:t>xx%</a:t>
            </a:r>
          </a:p>
        </p:txBody>
      </p:sp>
      <p:sp>
        <p:nvSpPr>
          <p:cNvPr id="1048684" name="Google Shape;51;p11"/>
          <p:cNvSpPr txBox="1">
            <a:spLocks noGrp="1"/>
          </p:cNvSpPr>
          <p:nvPr>
            <p:ph type="body" idx="1"/>
          </p:nvPr>
        </p:nvSpPr>
        <p:spPr>
          <a:xfrm>
            <a:off x="311700" y="3228425"/>
            <a:ext cx="8520600" cy="1300800"/>
          </a:xfrm>
          <a:prstGeom prst="rect"/>
        </p:spPr>
        <p:txBody>
          <a:bodyPr anchor="t" anchorCtr="0" bIns="91425" lIns="91425" rIns="91425" spcFirstLastPara="1" tIns="91425" wrap="square">
            <a:noAutofit/>
          </a:bodyPr>
          <a:lstStyle>
            <a:lvl1pPr algn="ctr" indent="-342900" lvl="0" marL="457200">
              <a:spcBef>
                <a:spcPts val="0"/>
              </a:spcBef>
              <a:spcAft>
                <a:spcPts val="0"/>
              </a:spcAft>
              <a:buSzPts val="1800"/>
              <a:buChar char="●"/>
            </a:lvl1pPr>
            <a:lvl2pPr algn="ctr" indent="-317500" lvl="1" marL="914400">
              <a:spcBef>
                <a:spcPts val="1600"/>
              </a:spcBef>
              <a:spcAft>
                <a:spcPts val="0"/>
              </a:spcAft>
              <a:buSzPts val="1400"/>
              <a:buChar char="○"/>
            </a:lvl2pPr>
            <a:lvl3pPr algn="ctr" indent="-317500" lvl="2" marL="1371600">
              <a:spcBef>
                <a:spcPts val="1600"/>
              </a:spcBef>
              <a:spcAft>
                <a:spcPts val="0"/>
              </a:spcAft>
              <a:buSzPts val="1400"/>
              <a:buChar char="■"/>
            </a:lvl3pPr>
            <a:lvl4pPr algn="ctr" indent="-317500" lvl="3" marL="1828800">
              <a:spcBef>
                <a:spcPts val="1600"/>
              </a:spcBef>
              <a:spcAft>
                <a:spcPts val="0"/>
              </a:spcAft>
              <a:buSzPts val="1400"/>
              <a:buChar char="●"/>
            </a:lvl4pPr>
            <a:lvl5pPr algn="ctr" indent="-317500" lvl="4" marL="2286000">
              <a:spcBef>
                <a:spcPts val="1600"/>
              </a:spcBef>
              <a:spcAft>
                <a:spcPts val="0"/>
              </a:spcAft>
              <a:buSzPts val="1400"/>
              <a:buChar char="○"/>
            </a:lvl5pPr>
            <a:lvl6pPr algn="ctr" indent="-317500" lvl="5" marL="2743200">
              <a:spcBef>
                <a:spcPts val="1600"/>
              </a:spcBef>
              <a:spcAft>
                <a:spcPts val="0"/>
              </a:spcAft>
              <a:buSzPts val="1400"/>
              <a:buChar char="■"/>
            </a:lvl6pPr>
            <a:lvl7pPr algn="ctr" indent="-317500" lvl="6" marL="3200400">
              <a:spcBef>
                <a:spcPts val="1600"/>
              </a:spcBef>
              <a:spcAft>
                <a:spcPts val="0"/>
              </a:spcAft>
              <a:buSzPts val="1400"/>
              <a:buChar char="●"/>
            </a:lvl7pPr>
            <a:lvl8pPr algn="ctr" indent="-317500" lvl="7" marL="3657600">
              <a:spcBef>
                <a:spcPts val="1600"/>
              </a:spcBef>
              <a:spcAft>
                <a:spcPts val="0"/>
              </a:spcAft>
              <a:buSzPts val="1400"/>
              <a:buChar char="○"/>
            </a:lvl8pPr>
            <a:lvl9pPr algn="ctr" indent="-317500" lvl="8" marL="4114800">
              <a:spcBef>
                <a:spcPts val="1600"/>
              </a:spcBef>
              <a:spcAft>
                <a:spcPts val="1600"/>
              </a:spcAft>
              <a:buSzPts val="1400"/>
              <a:buChar char="■"/>
            </a:lvl9pPr>
          </a:lstStyle>
          <a:p/>
        </p:txBody>
      </p:sp>
      <p:sp>
        <p:nvSpPr>
          <p:cNvPr id="1048685" name="Google Shape;52;p11"/>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31" name="Shape 53"/>
        <p:cNvGrpSpPr/>
        <p:nvPr/>
      </p:nvGrpSpPr>
      <p:grpSpPr>
        <a:xfrm>
          <a:off x="0" y="0"/>
          <a:ext cx="0" cy="0"/>
          <a:chOff x="0" y="0"/>
          <a:chExt cx="0" cy="0"/>
        </a:xfrm>
      </p:grpSpPr>
      <p:sp>
        <p:nvSpPr>
          <p:cNvPr id="1048587" name="Google Shape;54;p12"/>
          <p:cNvSpPr txBox="1">
            <a:spLocks noGrp="1"/>
          </p:cNvSpPr>
          <p:nvPr>
            <p:ph type="sldNum" idx="12"/>
          </p:nvPr>
        </p:nvSpPr>
        <p:spPr>
          <a:xfrm>
            <a:off x="8490250" y="4681009"/>
            <a:ext cx="548700" cy="393600"/>
          </a:xfrm>
          <a:prstGeom prst="rect"/>
        </p:spPr>
        <p:txBody>
          <a:bodyPr anchor="ctr" anchorCtr="0" bIns="91425" lIns="91425" rIns="91425" spcFirstLastPara="1" tIns="91425" wrap="square">
            <a:no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1.jpe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blipFill>
          <a:blip xmlns:r="http://schemas.openxmlformats.org/officeDocument/2006/relationships" r:embed="rId12">
            <a:alphaModFix/>
          </a:blip>
          <a:stretch>
            <a:fillRect/>
          </a:stretch>
        </a:blipFill>
      </p:bgPr>
    </p:bg>
    <p:spTree>
      <p:nvGrpSpPr>
        <p:cNvPr id="12" name="Shape 5"/>
        <p:cNvGrpSpPr/>
        <p:nvPr/>
      </p:nvGrpSpPr>
      <p:grpSpPr>
        <a:xfrm>
          <a:off x="0" y="0"/>
          <a:ext cx="0" cy="0"/>
          <a:chOff x="0" y="0"/>
          <a:chExt cx="0" cy="0"/>
        </a:xfrm>
      </p:grpSpPr>
      <p:sp>
        <p:nvSpPr>
          <p:cNvPr id="1048576" name="Google Shape;6;p1"/>
          <p:cNvSpPr txBox="1">
            <a:spLocks noGrp="1"/>
          </p:cNvSpPr>
          <p:nvPr>
            <p:ph type="title"/>
          </p:nvPr>
        </p:nvSpPr>
        <p:spPr>
          <a:xfrm>
            <a:off x="311700" y="445025"/>
            <a:ext cx="8520600" cy="572700"/>
          </a:xfrm>
          <a:prstGeom prst="rect"/>
          <a:noFill/>
          <a:ln>
            <a:noFill/>
          </a:ln>
        </p:spPr>
        <p:txBody>
          <a:bodyPr anchor="t" anchorCtr="0" bIns="91425" lIns="91425" rIns="91425" spcFirstLastPara="1" tIns="91425" wrap="square">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048577" name="Google Shape;7;p1"/>
          <p:cNvSpPr txBox="1">
            <a:spLocks noGrp="1"/>
          </p:cNvSpPr>
          <p:nvPr>
            <p:ph type="body" idx="1"/>
          </p:nvPr>
        </p:nvSpPr>
        <p:spPr>
          <a:xfrm>
            <a:off x="311700" y="1152475"/>
            <a:ext cx="8520600" cy="3416400"/>
          </a:xfrm>
          <a:prstGeom prst="rect"/>
          <a:noFill/>
          <a:ln>
            <a:noFill/>
          </a:ln>
        </p:spPr>
        <p:txBody>
          <a:bodyPr anchor="t" anchorCtr="0" bIns="91425" lIns="91425" rIns="91425" spcFirstLastPara="1" tIns="91425" wrap="square">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048578" name="Google Shape;8;p1"/>
          <p:cNvSpPr txBox="1">
            <a:spLocks noGrp="1"/>
          </p:cNvSpPr>
          <p:nvPr>
            <p:ph type="sldNum" idx="12"/>
          </p:nvPr>
        </p:nvSpPr>
        <p:spPr>
          <a:xfrm>
            <a:off x="8490250" y="4681009"/>
            <a:ext cx="548700" cy="393600"/>
          </a:xfrm>
          <a:prstGeom prst="rect"/>
          <a:noFill/>
          <a:ln>
            <a:noFill/>
          </a:ln>
        </p:spPr>
        <p:txBody>
          <a:bodyPr anchor="ctr" anchorCtr="0" bIns="91425" lIns="91425" rIns="91425" spcFirstLastPara="1" tIns="91425" wrap="square">
            <a:noAutofit/>
          </a:bodyPr>
          <a:lstStyle>
            <a:lvl1pPr algn="r" lvl="0">
              <a:buNone/>
              <a:defRPr sz="1000">
                <a:solidFill>
                  <a:schemeClr val="accent3"/>
                </a:solidFill>
                <a:latin typeface="Average"/>
                <a:ea typeface="Average"/>
                <a:cs typeface="Average"/>
                <a:sym typeface="Average"/>
              </a:defRPr>
            </a:lvl1pPr>
            <a:lvl2pPr algn="r" lvl="1">
              <a:buNone/>
              <a:defRPr sz="1000">
                <a:solidFill>
                  <a:schemeClr val="accent3"/>
                </a:solidFill>
                <a:latin typeface="Average"/>
                <a:ea typeface="Average"/>
                <a:cs typeface="Average"/>
                <a:sym typeface="Average"/>
              </a:defRPr>
            </a:lvl2pPr>
            <a:lvl3pPr algn="r" lvl="2">
              <a:buNone/>
              <a:defRPr sz="1000">
                <a:solidFill>
                  <a:schemeClr val="accent3"/>
                </a:solidFill>
                <a:latin typeface="Average"/>
                <a:ea typeface="Average"/>
                <a:cs typeface="Average"/>
                <a:sym typeface="Average"/>
              </a:defRPr>
            </a:lvl3pPr>
            <a:lvl4pPr algn="r" lvl="3">
              <a:buNone/>
              <a:defRPr sz="1000">
                <a:solidFill>
                  <a:schemeClr val="accent3"/>
                </a:solidFill>
                <a:latin typeface="Average"/>
                <a:ea typeface="Average"/>
                <a:cs typeface="Average"/>
                <a:sym typeface="Average"/>
              </a:defRPr>
            </a:lvl4pPr>
            <a:lvl5pPr algn="r" lvl="4">
              <a:buNone/>
              <a:defRPr sz="1000">
                <a:solidFill>
                  <a:schemeClr val="accent3"/>
                </a:solidFill>
                <a:latin typeface="Average"/>
                <a:ea typeface="Average"/>
                <a:cs typeface="Average"/>
                <a:sym typeface="Average"/>
              </a:defRPr>
            </a:lvl5pPr>
            <a:lvl6pPr algn="r" lvl="5">
              <a:buNone/>
              <a:defRPr sz="1000">
                <a:solidFill>
                  <a:schemeClr val="accent3"/>
                </a:solidFill>
                <a:latin typeface="Average"/>
                <a:ea typeface="Average"/>
                <a:cs typeface="Average"/>
                <a:sym typeface="Average"/>
              </a:defRPr>
            </a:lvl6pPr>
            <a:lvl7pPr algn="r" lvl="6">
              <a:buNone/>
              <a:defRPr sz="1000">
                <a:solidFill>
                  <a:schemeClr val="accent3"/>
                </a:solidFill>
                <a:latin typeface="Average"/>
                <a:ea typeface="Average"/>
                <a:cs typeface="Average"/>
                <a:sym typeface="Average"/>
              </a:defRPr>
            </a:lvl7pPr>
            <a:lvl8pPr algn="r" lvl="7">
              <a:buNone/>
              <a:defRPr sz="1000">
                <a:solidFill>
                  <a:schemeClr val="accent3"/>
                </a:solidFill>
                <a:latin typeface="Average"/>
                <a:ea typeface="Average"/>
                <a:cs typeface="Average"/>
                <a:sym typeface="Average"/>
              </a:defRPr>
            </a:lvl8pPr>
            <a:lvl9pPr algn="r" lvl="8">
              <a:buNone/>
              <a:defRPr sz="1000">
                <a:solidFill>
                  <a:schemeClr val="accent3"/>
                </a:solidFill>
                <a:latin typeface="Average"/>
                <a:ea typeface="Average"/>
                <a:cs typeface="Average"/>
                <a:sym typeface="Average"/>
              </a:defRPr>
            </a:lvl9pPr>
          </a:lstStyle>
          <a:p>
            <a:pPr algn="r" indent="0" lvl="0" marL="0" rtl="0">
              <a:spcBef>
                <a:spcPts val="0"/>
              </a:spcBef>
              <a:spcAft>
                <a:spcPts val="0"/>
              </a:spcAft>
              <a:buNone/>
            </a:pPr>
            <a:fld id="{00000000-1234-1234-1234-123412341234}" type="slidenum">
              <a:rPr lang="en"/>
              <a:t>‹#›</a:t>
            </a:fld>
          </a:p>
        </p:txBody>
      </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dt="0" ftr="0" hdr="0" sldNum="0"/>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slideLayout" Target="../slideLayouts/slideLayout1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Shape 58"/>
        <p:cNvGrpSpPr/>
        <p:nvPr/>
      </p:nvGrpSpPr>
      <p:grpSpPr>
        <a:xfrm>
          <a:off x="0" y="0"/>
          <a:ext cx="0" cy="0"/>
          <a:chOff x="0" y="0"/>
          <a:chExt cx="0" cy="0"/>
        </a:xfrm>
      </p:grpSpPr>
      <p:sp>
        <p:nvSpPr>
          <p:cNvPr id="1048583" name="Google Shape;59;p13"/>
          <p:cNvSpPr txBox="1">
            <a:spLocks noGrp="1"/>
          </p:cNvSpPr>
          <p:nvPr>
            <p:ph type="title"/>
          </p:nvPr>
        </p:nvSpPr>
        <p:spPr>
          <a:xfrm>
            <a:off x="311700" y="245200"/>
            <a:ext cx="31452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NETFLIX</a:t>
            </a:r>
          </a:p>
        </p:txBody>
      </p:sp>
      <p:sp>
        <p:nvSpPr>
          <p:cNvPr id="1048584" name="Google Shape;60;p13"/>
          <p:cNvSpPr txBox="1">
            <a:spLocks noGrp="1"/>
          </p:cNvSpPr>
          <p:nvPr>
            <p:ph type="body" idx="1"/>
          </p:nvPr>
        </p:nvSpPr>
        <p:spPr>
          <a:xfrm>
            <a:off x="190750" y="2848125"/>
            <a:ext cx="2278500" cy="2067300"/>
          </a:xfrm>
          <a:prstGeom prst="rect"/>
        </p:spPr>
        <p:txBody>
          <a:bodyPr anchor="t" anchorCtr="0" bIns="91425" lIns="91425" rIns="91425" spcFirstLastPara="1" tIns="91425" wrap="square">
            <a:noAutofit/>
          </a:bodyPr>
          <a:p>
            <a:pPr algn="l" indent="0" lvl="0" marL="0" rtl="0">
              <a:spcBef>
                <a:spcPts val="0"/>
              </a:spcBef>
              <a:spcAft>
                <a:spcPts val="0"/>
              </a:spcAft>
              <a:buNone/>
            </a:pPr>
            <a:r>
              <a:rPr sz="1600" lang="en">
                <a:solidFill>
                  <a:srgbClr val="FFFFFF"/>
                </a:solidFill>
                <a:latin typeface="Oswald"/>
                <a:ea typeface="Oswald"/>
                <a:cs typeface="Oswald"/>
                <a:sym typeface="Oswald"/>
              </a:rPr>
              <a:t>“Netflix completely shook up the world.”</a:t>
            </a:r>
            <a:endParaRPr sz="1600">
              <a:solidFill>
                <a:srgbClr val="FFFFFF"/>
              </a:solidFill>
              <a:latin typeface="Oswald"/>
              <a:ea typeface="Oswald"/>
              <a:cs typeface="Oswald"/>
              <a:sym typeface="Oswald"/>
            </a:endParaRPr>
          </a:p>
          <a:p>
            <a:pPr algn="l" indent="0" lvl="0" marL="0" rtl="0">
              <a:spcBef>
                <a:spcPts val="1600"/>
              </a:spcBef>
              <a:spcAft>
                <a:spcPts val="0"/>
              </a:spcAft>
              <a:buNone/>
            </a:pPr>
            <a:endParaRPr sz="1600">
              <a:solidFill>
                <a:srgbClr val="FFFFFF"/>
              </a:solidFill>
              <a:latin typeface="Oswald"/>
              <a:ea typeface="Oswald"/>
              <a:cs typeface="Oswald"/>
              <a:sym typeface="Oswald"/>
            </a:endParaRPr>
          </a:p>
          <a:p>
            <a:pPr algn="l" indent="0" lvl="0" marL="0" rtl="0">
              <a:spcBef>
                <a:spcPts val="1600"/>
              </a:spcBef>
              <a:spcAft>
                <a:spcPts val="1600"/>
              </a:spcAft>
              <a:buNone/>
            </a:pPr>
            <a:r>
              <a:rPr sz="1600" lang="en">
                <a:solidFill>
                  <a:srgbClr val="FFFFFF"/>
                </a:solidFill>
                <a:latin typeface="Oswald"/>
                <a:ea typeface="Oswald"/>
                <a:cs typeface="Oswald"/>
                <a:sym typeface="Oswald"/>
              </a:rPr>
              <a:t>Steven Van Zandt</a:t>
            </a:r>
            <a:endParaRPr sz="1600">
              <a:solidFill>
                <a:srgbClr val="FFFFFF"/>
              </a:solidFill>
              <a:latin typeface="Oswald"/>
              <a:ea typeface="Oswald"/>
              <a:cs typeface="Oswald"/>
              <a:sym typeface="Oswald"/>
            </a:endParaRPr>
          </a:p>
        </p:txBody>
      </p:sp>
      <p:pic>
        <p:nvPicPr>
          <p:cNvPr id="2097152" name="Google Shape;61;p13"/>
          <p:cNvPicPr preferRelativeResize="0">
            <a:picLocks/>
          </p:cNvPicPr>
          <p:nvPr/>
        </p:nvPicPr>
        <p:blipFill>
          <a:blip xmlns:r="http://schemas.openxmlformats.org/officeDocument/2006/relationships" r:embed="rId1">
            <a:alphaModFix/>
          </a:blip>
          <a:stretch>
            <a:fillRect/>
          </a:stretch>
        </p:blipFill>
        <p:spPr>
          <a:xfrm>
            <a:off x="3997775" y="0"/>
            <a:ext cx="5143501" cy="5143501"/>
          </a:xfrm>
          <a:prstGeom prst="rect"/>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2" name="Shape 65"/>
        <p:cNvGrpSpPr/>
        <p:nvPr/>
      </p:nvGrpSpPr>
      <p:grpSpPr>
        <a:xfrm>
          <a:off x="0" y="0"/>
          <a:ext cx="0" cy="0"/>
          <a:chOff x="0" y="0"/>
          <a:chExt cx="0" cy="0"/>
        </a:xfrm>
      </p:grpSpPr>
      <p:sp>
        <p:nvSpPr>
          <p:cNvPr id="1048588" name="Google Shape;66;p14"/>
          <p:cNvSpPr/>
          <p:nvPr/>
        </p:nvSpPr>
        <p:spPr>
          <a:xfrm>
            <a:off x="0" y="0"/>
            <a:ext cx="9161100" cy="2484600"/>
          </a:xfrm>
          <a:prstGeom prst="rect"/>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589" name="Google Shape;67;p14"/>
          <p:cNvSpPr txBox="1">
            <a:spLocks noGrp="1"/>
          </p:cNvSpPr>
          <p:nvPr>
            <p:ph type="title" idx="4294967295"/>
          </p:nvPr>
        </p:nvSpPr>
        <p:spPr>
          <a:xfrm>
            <a:off x="311700" y="372500"/>
            <a:ext cx="8520600" cy="733500"/>
          </a:xfrm>
          <a:prstGeom prst="rect"/>
        </p:spPr>
        <p:txBody>
          <a:bodyPr anchor="t" anchorCtr="0" bIns="91425" lIns="91425" rIns="91425" spcFirstLastPara="1" tIns="91425" wrap="square">
            <a:noAutofit/>
          </a:bodyPr>
          <a:p>
            <a:pPr algn="ctr" indent="0" lvl="0" marL="0" rtl="0">
              <a:spcBef>
                <a:spcPts val="0"/>
              </a:spcBef>
              <a:spcAft>
                <a:spcPts val="0"/>
              </a:spcAft>
              <a:buNone/>
            </a:pPr>
            <a:r>
              <a:rPr lang="en">
                <a:solidFill>
                  <a:schemeClr val="lt1"/>
                </a:solidFill>
              </a:rPr>
              <a:t>The Team</a:t>
            </a:r>
            <a:endParaRPr>
              <a:solidFill>
                <a:schemeClr val="lt1"/>
              </a:solidFill>
            </a:endParaRPr>
          </a:p>
        </p:txBody>
      </p:sp>
      <p:pic>
        <p:nvPicPr>
          <p:cNvPr id="2097153" name="Google Shape;68;p14"/>
          <p:cNvPicPr preferRelativeResize="0">
            <a:picLocks/>
          </p:cNvPicPr>
          <p:nvPr/>
        </p:nvPicPr>
        <p:blipFill rotWithShape="1">
          <a:blip xmlns:r="http://schemas.openxmlformats.org/officeDocument/2006/relationships" r:embed="rId1">
            <a:alphaModFix/>
          </a:blip>
          <a:srcRect/>
          <a:stretch>
            <a:fillRect/>
          </a:stretch>
        </p:blipFill>
        <p:spPr>
          <a:xfrm rot="1564449">
            <a:off x="1554402" y="1433166"/>
            <a:ext cx="1644241" cy="1644241"/>
          </a:xfrm>
          <a:prstGeom prst="ellipse"/>
          <a:noFill/>
          <a:ln>
            <a:noFill/>
          </a:ln>
        </p:spPr>
      </p:pic>
      <p:sp>
        <p:nvSpPr>
          <p:cNvPr id="1048590" name="Google Shape;69;p14"/>
          <p:cNvSpPr txBox="1">
            <a:spLocks noGrp="1"/>
          </p:cNvSpPr>
          <p:nvPr>
            <p:ph type="body" idx="4294967295"/>
          </p:nvPr>
        </p:nvSpPr>
        <p:spPr>
          <a:xfrm>
            <a:off x="1287763" y="3219900"/>
            <a:ext cx="2177400" cy="4362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700" lang="en">
                <a:solidFill>
                  <a:schemeClr val="dk1"/>
                </a:solidFill>
              </a:rPr>
              <a:t>Emmanuel Beltran</a:t>
            </a:r>
            <a:endParaRPr sz="1700">
              <a:solidFill>
                <a:schemeClr val="dk1"/>
              </a:solidFill>
            </a:endParaRPr>
          </a:p>
        </p:txBody>
      </p:sp>
      <p:cxnSp>
        <p:nvCxnSpPr>
          <p:cNvPr id="3145728" name="Google Shape;70;p14"/>
          <p:cNvCxnSpPr>
            <a:cxnSpLocks/>
          </p:cNvCxnSpPr>
          <p:nvPr/>
        </p:nvCxnSpPr>
        <p:spPr>
          <a:xfrm>
            <a:off x="2240988" y="3672938"/>
            <a:ext cx="270900" cy="0"/>
          </a:xfrm>
          <a:prstGeom prst="straightConnector1"/>
          <a:noFill/>
          <a:ln w="9525" cap="flat" cmpd="sng">
            <a:solidFill>
              <a:schemeClr val="dk2"/>
            </a:solidFill>
            <a:prstDash val="solid"/>
            <a:round/>
            <a:headEnd type="none" w="sm" len="sm"/>
            <a:tailEnd type="none" w="sm" len="sm"/>
          </a:ln>
        </p:spPr>
      </p:cxnSp>
      <p:sp>
        <p:nvSpPr>
          <p:cNvPr id="1048591" name="Google Shape;71;p14"/>
          <p:cNvSpPr txBox="1">
            <a:spLocks noGrp="1"/>
          </p:cNvSpPr>
          <p:nvPr>
            <p:ph type="body" idx="4294967295"/>
          </p:nvPr>
        </p:nvSpPr>
        <p:spPr>
          <a:xfrm>
            <a:off x="1287738" y="3752661"/>
            <a:ext cx="2177400" cy="11538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300" lang="en"/>
              <a:t>“Success is not final; failure is not fatal: it is the courage to continue that counts.” Winston Churchill</a:t>
            </a:r>
            <a:endParaRPr sz="1300"/>
          </a:p>
        </p:txBody>
      </p:sp>
      <p:pic>
        <p:nvPicPr>
          <p:cNvPr id="2097154" name="Google Shape;72;p14"/>
          <p:cNvPicPr preferRelativeResize="0">
            <a:picLocks/>
          </p:cNvPicPr>
          <p:nvPr/>
        </p:nvPicPr>
        <p:blipFill rotWithShape="1">
          <a:blip xmlns:r="http://schemas.openxmlformats.org/officeDocument/2006/relationships" r:embed="rId2">
            <a:alphaModFix/>
          </a:blip>
          <a:srcRect l="16957" r="16957"/>
          <a:stretch>
            <a:fillRect/>
          </a:stretch>
        </p:blipFill>
        <p:spPr>
          <a:xfrm>
            <a:off x="3772233" y="1433375"/>
            <a:ext cx="1644300" cy="1644000"/>
          </a:xfrm>
          <a:prstGeom prst="ellipse"/>
          <a:noFill/>
          <a:ln>
            <a:noFill/>
          </a:ln>
        </p:spPr>
      </p:pic>
      <p:sp>
        <p:nvSpPr>
          <p:cNvPr id="1048592" name="Google Shape;73;p14"/>
          <p:cNvSpPr txBox="1">
            <a:spLocks noGrp="1"/>
          </p:cNvSpPr>
          <p:nvPr>
            <p:ph type="body" idx="4294967295"/>
          </p:nvPr>
        </p:nvSpPr>
        <p:spPr>
          <a:xfrm>
            <a:off x="3497371" y="3219900"/>
            <a:ext cx="2177400" cy="4362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700" lang="en">
                <a:solidFill>
                  <a:schemeClr val="dk1"/>
                </a:solidFill>
              </a:rPr>
              <a:t>Zachary Smith</a:t>
            </a:r>
            <a:endParaRPr sz="1700">
              <a:solidFill>
                <a:schemeClr val="dk1"/>
              </a:solidFill>
            </a:endParaRPr>
          </a:p>
        </p:txBody>
      </p:sp>
      <p:cxnSp>
        <p:nvCxnSpPr>
          <p:cNvPr id="3145729" name="Google Shape;74;p14"/>
          <p:cNvCxnSpPr>
            <a:cxnSpLocks/>
          </p:cNvCxnSpPr>
          <p:nvPr/>
        </p:nvCxnSpPr>
        <p:spPr>
          <a:xfrm>
            <a:off x="4450613" y="3672938"/>
            <a:ext cx="270900" cy="0"/>
          </a:xfrm>
          <a:prstGeom prst="straightConnector1"/>
          <a:noFill/>
          <a:ln w="9525" cap="flat" cmpd="sng">
            <a:solidFill>
              <a:schemeClr val="dk2"/>
            </a:solidFill>
            <a:prstDash val="solid"/>
            <a:round/>
            <a:headEnd type="none" w="sm" len="sm"/>
            <a:tailEnd type="none" w="sm" len="sm"/>
          </a:ln>
        </p:spPr>
      </p:cxnSp>
      <p:sp>
        <p:nvSpPr>
          <p:cNvPr id="1048593" name="Google Shape;75;p14"/>
          <p:cNvSpPr txBox="1">
            <a:spLocks noGrp="1"/>
          </p:cNvSpPr>
          <p:nvPr>
            <p:ph type="body" idx="4294967295"/>
          </p:nvPr>
        </p:nvSpPr>
        <p:spPr>
          <a:xfrm>
            <a:off x="3497357" y="3752661"/>
            <a:ext cx="2177400" cy="11538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300" lang="en"/>
              <a:t>“Nothing in life worth having is doesn't come without sacrifice.</a:t>
            </a:r>
            <a:endParaRPr sz="1300"/>
          </a:p>
        </p:txBody>
      </p:sp>
      <p:pic>
        <p:nvPicPr>
          <p:cNvPr id="2097155" name="Google Shape;76;p14" descr="Corporate headshot of a woman"/>
          <p:cNvPicPr preferRelativeResize="0">
            <a:picLocks/>
          </p:cNvPicPr>
          <p:nvPr/>
        </p:nvPicPr>
        <p:blipFill>
          <a:blip xmlns:r="http://schemas.openxmlformats.org/officeDocument/2006/relationships" r:embed="rId3">
            <a:alphaModFix/>
          </a:blip>
          <a:stretch>
            <a:fillRect/>
          </a:stretch>
        </p:blipFill>
        <p:spPr>
          <a:xfrm>
            <a:off x="5990192" y="1433213"/>
            <a:ext cx="1644300" cy="1644300"/>
          </a:xfrm>
          <a:prstGeom prst="ellipse"/>
          <a:noFill/>
          <a:ln>
            <a:noFill/>
          </a:ln>
        </p:spPr>
      </p:pic>
      <p:sp>
        <p:nvSpPr>
          <p:cNvPr id="1048594" name="Google Shape;77;p14"/>
          <p:cNvSpPr txBox="1">
            <a:spLocks noGrp="1"/>
          </p:cNvSpPr>
          <p:nvPr>
            <p:ph type="body" idx="4294967295"/>
          </p:nvPr>
        </p:nvSpPr>
        <p:spPr>
          <a:xfrm>
            <a:off x="5706992" y="3219900"/>
            <a:ext cx="2177400" cy="4362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700" lang="en">
                <a:solidFill>
                  <a:schemeClr val="dk1"/>
                </a:solidFill>
              </a:rPr>
              <a:t>Abby Author, CTO</a:t>
            </a:r>
            <a:endParaRPr sz="1700">
              <a:solidFill>
                <a:schemeClr val="dk1"/>
              </a:solidFill>
            </a:endParaRPr>
          </a:p>
        </p:txBody>
      </p:sp>
      <p:cxnSp>
        <p:nvCxnSpPr>
          <p:cNvPr id="3145730" name="Google Shape;78;p14"/>
          <p:cNvCxnSpPr>
            <a:cxnSpLocks/>
          </p:cNvCxnSpPr>
          <p:nvPr/>
        </p:nvCxnSpPr>
        <p:spPr>
          <a:xfrm>
            <a:off x="6676888" y="3672938"/>
            <a:ext cx="270900" cy="0"/>
          </a:xfrm>
          <a:prstGeom prst="straightConnector1"/>
          <a:noFill/>
          <a:ln w="9525" cap="flat" cmpd="sng">
            <a:solidFill>
              <a:schemeClr val="dk2"/>
            </a:solidFill>
            <a:prstDash val="solid"/>
            <a:round/>
            <a:headEnd type="none" w="sm" len="sm"/>
            <a:tailEnd type="none" w="sm" len="sm"/>
          </a:ln>
        </p:spPr>
      </p:cxnSp>
      <p:sp>
        <p:nvSpPr>
          <p:cNvPr id="1048595" name="Google Shape;79;p14"/>
          <p:cNvSpPr txBox="1">
            <a:spLocks noGrp="1"/>
          </p:cNvSpPr>
          <p:nvPr>
            <p:ph type="body" idx="4294967295"/>
          </p:nvPr>
        </p:nvSpPr>
        <p:spPr>
          <a:xfrm>
            <a:off x="5706981" y="3752661"/>
            <a:ext cx="2177400" cy="1153800"/>
          </a:xfrm>
          <a:prstGeom prst="rect"/>
        </p:spPr>
        <p:txBody>
          <a:bodyPr anchor="t" anchorCtr="0" bIns="91425" lIns="91425" rIns="91425" spcFirstLastPara="1" tIns="91425" wrap="square">
            <a:noAutofit/>
          </a:bodyPr>
          <a:p>
            <a:pPr algn="ctr" indent="0" lvl="0" marL="0" rtl="0">
              <a:spcBef>
                <a:spcPts val="0"/>
              </a:spcBef>
              <a:spcAft>
                <a:spcPts val="1600"/>
              </a:spcAft>
              <a:buNone/>
            </a:pPr>
            <a:r>
              <a:rPr sz="1300" lang="en"/>
              <a:t>Duis aute irure dolor in reprehenderit in voluptate velit esse cillum dolore eu fugiat nulla pariatur</a:t>
            </a:r>
            <a:endParaRPr sz="13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6" name="Shape 83"/>
        <p:cNvGrpSpPr/>
        <p:nvPr/>
      </p:nvGrpSpPr>
      <p:grpSpPr>
        <a:xfrm>
          <a:off x="0" y="0"/>
          <a:ext cx="0" cy="0"/>
          <a:chOff x="0" y="0"/>
          <a:chExt cx="0" cy="0"/>
        </a:xfrm>
      </p:grpSpPr>
      <p:sp>
        <p:nvSpPr>
          <p:cNvPr id="1048601" name="Google Shape;84;p15"/>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sz="2600" lang="en"/>
              <a:t>HISTORY &amp; ACHIEVEMENTS</a:t>
            </a:r>
            <a:endParaRPr sz="2600"/>
          </a:p>
        </p:txBody>
      </p:sp>
      <p:sp>
        <p:nvSpPr>
          <p:cNvPr id="1048602" name="Google Shape;85;p15"/>
          <p:cNvSpPr txBox="1">
            <a:spLocks noGrp="1"/>
          </p:cNvSpPr>
          <p:nvPr>
            <p:ph type="body" idx="1"/>
          </p:nvPr>
        </p:nvSpPr>
        <p:spPr>
          <a:xfrm>
            <a:off x="311700" y="1113425"/>
            <a:ext cx="3583200" cy="2058000"/>
          </a:xfrm>
          <a:prstGeom prst="rect"/>
        </p:spPr>
        <p:txBody>
          <a:bodyPr anchor="t" anchorCtr="0" bIns="91425" lIns="91425" rIns="91425" spcFirstLastPara="1" tIns="91425" wrap="square">
            <a:noAutofit/>
          </a:bodyPr>
          <a:p>
            <a:pPr algn="l" indent="-317500" lvl="0" marL="457200" rtl="0">
              <a:lnSpc>
                <a:spcPct val="15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1998 2000 - launched the first DVD rental and sales site</a:t>
            </a:r>
            <a:endParaRPr sz="1400">
              <a:solidFill>
                <a:schemeClr val="lt2"/>
              </a:solidFill>
              <a:latin typeface="Oswald"/>
              <a:ea typeface="Oswald"/>
              <a:cs typeface="Oswald"/>
              <a:sym typeface="Oswald"/>
            </a:endParaRPr>
          </a:p>
          <a:p>
            <a:pPr algn="l" indent="-317500" lvl="0" marL="457200" rtl="0">
              <a:lnSpc>
                <a:spcPct val="15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2007 -  introduced streaming</a:t>
            </a:r>
            <a:endParaRPr sz="1400">
              <a:solidFill>
                <a:schemeClr val="lt2"/>
              </a:solidFill>
              <a:latin typeface="Oswald"/>
              <a:ea typeface="Oswald"/>
              <a:cs typeface="Oswald"/>
              <a:sym typeface="Oswald"/>
            </a:endParaRPr>
          </a:p>
          <a:p>
            <a:pPr algn="l" indent="-317500" lvl="0" marL="457200" rtl="0">
              <a:lnSpc>
                <a:spcPct val="15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2018 -  most Emmy nominated network</a:t>
            </a:r>
            <a:endParaRPr sz="1400">
              <a:solidFill>
                <a:schemeClr val="lt2"/>
              </a:solidFill>
              <a:latin typeface="Oswald"/>
              <a:ea typeface="Oswald"/>
              <a:cs typeface="Oswald"/>
              <a:sym typeface="Oswald"/>
            </a:endParaRPr>
          </a:p>
          <a:p>
            <a:pPr algn="l" indent="-317500" lvl="0" marL="457200" rtl="0">
              <a:lnSpc>
                <a:spcPct val="15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Now   -  Over 148 million in 190 countries</a:t>
            </a:r>
            <a:endParaRPr sz="1400">
              <a:solidFill>
                <a:schemeClr val="lt2"/>
              </a:solidFill>
              <a:latin typeface="Oswald"/>
              <a:ea typeface="Oswald"/>
              <a:cs typeface="Oswald"/>
              <a:sym typeface="Oswald"/>
            </a:endParaRPr>
          </a:p>
          <a:p>
            <a:pPr algn="l" indent="0" lvl="0" marL="457200" rtl="0">
              <a:spcBef>
                <a:spcPts val="1600"/>
              </a:spcBef>
              <a:spcAft>
                <a:spcPts val="1600"/>
              </a:spcAft>
              <a:buNone/>
            </a:pPr>
            <a:endParaRPr sz="1400"/>
          </a:p>
        </p:txBody>
      </p:sp>
      <p:pic>
        <p:nvPicPr>
          <p:cNvPr id="2097156" name="Google Shape;86;p15"/>
          <p:cNvPicPr preferRelativeResize="0">
            <a:picLocks/>
          </p:cNvPicPr>
          <p:nvPr/>
        </p:nvPicPr>
        <p:blipFill>
          <a:blip xmlns:r="http://schemas.openxmlformats.org/officeDocument/2006/relationships" r:embed="rId1">
            <a:alphaModFix/>
          </a:blip>
          <a:stretch>
            <a:fillRect/>
          </a:stretch>
        </p:blipFill>
        <p:spPr>
          <a:xfrm>
            <a:off x="5446950" y="643672"/>
            <a:ext cx="3080400" cy="2216700"/>
          </a:xfrm>
          <a:prstGeom prst="rect"/>
          <a:noFill/>
          <a:ln>
            <a:noFill/>
          </a:ln>
        </p:spPr>
      </p:pic>
      <p:sp>
        <p:nvSpPr>
          <p:cNvPr id="1048603" name="Google Shape;87;p15"/>
          <p:cNvSpPr txBox="1"/>
          <p:nvPr/>
        </p:nvSpPr>
        <p:spPr>
          <a:xfrm>
            <a:off x="273825" y="3364600"/>
            <a:ext cx="3583200" cy="1191300"/>
          </a:xfrm>
          <a:prstGeom prst="rect"/>
          <a:noFill/>
          <a:ln>
            <a:noFill/>
          </a:ln>
        </p:spPr>
        <p:txBody>
          <a:bodyPr anchor="t" anchorCtr="0" bIns="91425" lIns="91425" rIns="91425" spcFirstLastPara="1" tIns="91425" wrap="square">
            <a:noAutofit/>
          </a:bodyPr>
          <a:p>
            <a:pPr algn="l" indent="0" lvl="0" marL="0" rtl="0">
              <a:spcBef>
                <a:spcPts val="0"/>
              </a:spcBef>
              <a:spcAft>
                <a:spcPts val="0"/>
              </a:spcAft>
              <a:buNone/>
            </a:pPr>
            <a:r>
              <a:rPr sz="1900" lang="en">
                <a:solidFill>
                  <a:srgbClr val="FFFFFF"/>
                </a:solidFill>
                <a:latin typeface="Caveat"/>
                <a:ea typeface="Caveat"/>
                <a:cs typeface="Caveat"/>
                <a:sym typeface="Caveat"/>
              </a:rPr>
              <a:t>"The goal is to become HBO faster than HBO can become us." - Ted Sarantos </a:t>
            </a:r>
            <a:endParaRPr sz="1900">
              <a:solidFill>
                <a:srgbClr val="FFFFFF"/>
              </a:solidFill>
              <a:latin typeface="Caveat"/>
              <a:ea typeface="Caveat"/>
              <a:cs typeface="Caveat"/>
              <a:sym typeface="Caveat"/>
            </a:endParaRPr>
          </a:p>
        </p:txBody>
      </p:sp>
      <p:pic>
        <p:nvPicPr>
          <p:cNvPr id="2097157" name="Google Shape;88;p15"/>
          <p:cNvPicPr preferRelativeResize="0">
            <a:picLocks/>
          </p:cNvPicPr>
          <p:nvPr/>
        </p:nvPicPr>
        <p:blipFill>
          <a:blip xmlns:r="http://schemas.openxmlformats.org/officeDocument/2006/relationships" r:embed="rId2">
            <a:alphaModFix/>
          </a:blip>
          <a:stretch>
            <a:fillRect/>
          </a:stretch>
        </p:blipFill>
        <p:spPr>
          <a:xfrm>
            <a:off x="4261900" y="2472522"/>
            <a:ext cx="3956655" cy="1978328"/>
          </a:xfrm>
          <a:prstGeom prst="rect"/>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0" name="Shape 92"/>
        <p:cNvGrpSpPr/>
        <p:nvPr/>
      </p:nvGrpSpPr>
      <p:grpSpPr>
        <a:xfrm>
          <a:off x="0" y="0"/>
          <a:ext cx="0" cy="0"/>
          <a:chOff x="0" y="0"/>
          <a:chExt cx="0" cy="0"/>
        </a:xfrm>
      </p:grpSpPr>
      <p:sp>
        <p:nvSpPr>
          <p:cNvPr id="1048608" name="Google Shape;93;p16"/>
          <p:cNvSpPr txBox="1">
            <a:spLocks noGrp="1"/>
          </p:cNvSpPr>
          <p:nvPr>
            <p:ph type="title"/>
          </p:nvPr>
        </p:nvSpPr>
        <p:spPr>
          <a:xfrm>
            <a:off x="2551600" y="809488"/>
            <a:ext cx="37917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COMPETITIVE ADVANTAGE</a:t>
            </a:r>
          </a:p>
        </p:txBody>
      </p:sp>
      <p:grpSp>
        <p:nvGrpSpPr>
          <p:cNvPr id="41" name="Google Shape;94;p16"/>
          <p:cNvGrpSpPr/>
          <p:nvPr/>
        </p:nvGrpSpPr>
        <p:grpSpPr>
          <a:xfrm>
            <a:off x="431925" y="1548885"/>
            <a:ext cx="2628925" cy="2632336"/>
            <a:chOff x="431925" y="1304875"/>
            <a:chExt cx="2628925" cy="3416400"/>
          </a:xfrm>
        </p:grpSpPr>
        <p:sp>
          <p:nvSpPr>
            <p:cNvPr id="1048609" name="Google Shape;95;p16"/>
            <p:cNvSpPr txBox="1"/>
            <p:nvPr/>
          </p:nvSpPr>
          <p:spPr>
            <a:xfrm>
              <a:off x="431925" y="1304875"/>
              <a:ext cx="2628900" cy="464100"/>
            </a:xfrm>
            <a:prstGeom prst="rect"/>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610" name="Google Shape;96;p16"/>
            <p:cNvSpPr/>
            <p:nvPr/>
          </p:nvSpPr>
          <p:spPr>
            <a:xfrm>
              <a:off x="431950" y="1304875"/>
              <a:ext cx="2628900" cy="3416400"/>
            </a:xfrm>
            <a:prstGeom prst="rect"/>
            <a:noFill/>
            <a:ln w="9525" cap="flat" cmpd="sng">
              <a:solidFill>
                <a:schemeClr val="dk1"/>
              </a:solidFill>
              <a:prstDash val="solid"/>
              <a:round/>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p>
          </p:txBody>
        </p:sp>
      </p:grpSp>
      <p:sp>
        <p:nvSpPr>
          <p:cNvPr id="1048611" name="Google Shape;97;p16"/>
          <p:cNvSpPr txBox="1">
            <a:spLocks noGrp="1"/>
          </p:cNvSpPr>
          <p:nvPr>
            <p:ph type="body" idx="4294967295"/>
          </p:nvPr>
        </p:nvSpPr>
        <p:spPr>
          <a:xfrm>
            <a:off x="506425" y="1548888"/>
            <a:ext cx="2494500" cy="461400"/>
          </a:xfrm>
          <a:prstGeom prst="rect"/>
        </p:spPr>
        <p:txBody>
          <a:bodyPr anchor="t" anchorCtr="0" bIns="91425" lIns="91425" rIns="91425" spcFirstLastPara="1" tIns="91425" wrap="square">
            <a:noAutofit/>
          </a:bodyPr>
          <a:p>
            <a:pPr algn="l" indent="0" lvl="0" marL="0" rtl="0">
              <a:spcBef>
                <a:spcPts val="0"/>
              </a:spcBef>
              <a:spcAft>
                <a:spcPts val="0"/>
              </a:spcAft>
              <a:buNone/>
            </a:pPr>
            <a:r>
              <a:rPr sz="1500" lang="en">
                <a:solidFill>
                  <a:schemeClr val="lt1"/>
                </a:solidFill>
                <a:latin typeface="Oswald"/>
                <a:ea typeface="Oswald"/>
                <a:cs typeface="Oswald"/>
                <a:sym typeface="Oswald"/>
              </a:rPr>
              <a:t>PIONEERED IN TECH</a:t>
            </a:r>
            <a:endParaRPr sz="1500">
              <a:solidFill>
                <a:schemeClr val="lt1"/>
              </a:solidFill>
              <a:latin typeface="Oswald"/>
              <a:ea typeface="Oswald"/>
              <a:cs typeface="Oswald"/>
              <a:sym typeface="Oswald"/>
            </a:endParaRPr>
          </a:p>
        </p:txBody>
      </p:sp>
      <p:sp>
        <p:nvSpPr>
          <p:cNvPr id="1048612" name="Google Shape;98;p16"/>
          <p:cNvSpPr txBox="1">
            <a:spLocks noGrp="1"/>
          </p:cNvSpPr>
          <p:nvPr>
            <p:ph type="body" idx="4294967295"/>
          </p:nvPr>
        </p:nvSpPr>
        <p:spPr>
          <a:xfrm>
            <a:off x="508325" y="2094313"/>
            <a:ext cx="2478600" cy="2029500"/>
          </a:xfrm>
          <a:prstGeom prst="rect"/>
        </p:spPr>
        <p:txBody>
          <a:bodyPr anchor="t" anchorCtr="0" bIns="91425" lIns="91425" rIns="91425" spcFirstLastPara="1" tIns="91425" wrap="square">
            <a:noAutofit/>
          </a:bodyPr>
          <a:p>
            <a:pPr algn="l" indent="-330200" lvl="0" marL="457200" rtl="0">
              <a:lnSpc>
                <a:spcPct val="200000"/>
              </a:lnSpc>
              <a:spcBef>
                <a:spcPts val="0"/>
              </a:spcBef>
              <a:spcAft>
                <a:spcPts val="0"/>
              </a:spcAft>
              <a:buClr>
                <a:srgbClr val="D9D9D9"/>
              </a:buClr>
              <a:buSzPts val="1600"/>
              <a:buFont typeface="Oswald"/>
              <a:buChar char="●"/>
            </a:pPr>
            <a:r>
              <a:rPr sz="1600" lang="en">
                <a:solidFill>
                  <a:srgbClr val="D9D9D9"/>
                </a:solidFill>
                <a:latin typeface="Oswald"/>
                <a:ea typeface="Oswald"/>
                <a:cs typeface="Oswald"/>
                <a:sym typeface="Oswald"/>
              </a:rPr>
              <a:t>Flexibility</a:t>
            </a:r>
            <a:endParaRPr sz="1600">
              <a:solidFill>
                <a:srgbClr val="D9D9D9"/>
              </a:solidFill>
              <a:latin typeface="Oswald"/>
              <a:ea typeface="Oswald"/>
              <a:cs typeface="Oswald"/>
              <a:sym typeface="Oswald"/>
            </a:endParaRPr>
          </a:p>
          <a:p>
            <a:pPr algn="l" indent="-330200" lvl="0" marL="457200" rtl="0">
              <a:lnSpc>
                <a:spcPct val="200000"/>
              </a:lnSpc>
              <a:spcBef>
                <a:spcPts val="0"/>
              </a:spcBef>
              <a:spcAft>
                <a:spcPts val="0"/>
              </a:spcAft>
              <a:buClr>
                <a:srgbClr val="D9D9D9"/>
              </a:buClr>
              <a:buSzPts val="1600"/>
              <a:buFont typeface="Oswald"/>
              <a:buChar char="●"/>
            </a:pPr>
            <a:r>
              <a:rPr sz="1600" lang="en">
                <a:solidFill>
                  <a:srgbClr val="D9D9D9"/>
                </a:solidFill>
                <a:latin typeface="Oswald"/>
                <a:ea typeface="Oswald"/>
                <a:cs typeface="Oswald"/>
                <a:sym typeface="Oswald"/>
              </a:rPr>
              <a:t>Unlimited content</a:t>
            </a:r>
            <a:endParaRPr sz="1600">
              <a:solidFill>
                <a:srgbClr val="D9D9D9"/>
              </a:solidFill>
              <a:latin typeface="Oswald"/>
              <a:ea typeface="Oswald"/>
              <a:cs typeface="Oswald"/>
              <a:sym typeface="Oswald"/>
            </a:endParaRPr>
          </a:p>
          <a:p>
            <a:pPr algn="l" indent="-330200" lvl="0" marL="457200" rtl="0">
              <a:lnSpc>
                <a:spcPct val="200000"/>
              </a:lnSpc>
              <a:spcBef>
                <a:spcPts val="0"/>
              </a:spcBef>
              <a:spcAft>
                <a:spcPts val="0"/>
              </a:spcAft>
              <a:buClr>
                <a:srgbClr val="D9D9D9"/>
              </a:buClr>
              <a:buSzPts val="1600"/>
              <a:buFont typeface="Oswald"/>
              <a:buChar char="●"/>
            </a:pPr>
            <a:r>
              <a:rPr sz="1600" lang="en">
                <a:solidFill>
                  <a:srgbClr val="D9D9D9"/>
                </a:solidFill>
                <a:latin typeface="Oswald"/>
                <a:ea typeface="Oswald"/>
                <a:cs typeface="Oswald"/>
                <a:sym typeface="Oswald"/>
              </a:rPr>
              <a:t>No ads</a:t>
            </a:r>
            <a:endParaRPr sz="1600">
              <a:solidFill>
                <a:srgbClr val="D9D9D9"/>
              </a:solidFill>
              <a:latin typeface="Oswald"/>
              <a:ea typeface="Oswald"/>
              <a:cs typeface="Oswald"/>
              <a:sym typeface="Oswald"/>
            </a:endParaRPr>
          </a:p>
          <a:p>
            <a:pPr algn="l" indent="-330200" lvl="0" marL="457200" rtl="0">
              <a:lnSpc>
                <a:spcPct val="200000"/>
              </a:lnSpc>
              <a:spcBef>
                <a:spcPts val="0"/>
              </a:spcBef>
              <a:spcAft>
                <a:spcPts val="0"/>
              </a:spcAft>
              <a:buClr>
                <a:srgbClr val="D9D9D9"/>
              </a:buClr>
              <a:buSzPts val="1600"/>
              <a:buFont typeface="Oswald"/>
              <a:buChar char="●"/>
            </a:pPr>
            <a:r>
              <a:rPr sz="1600" lang="en">
                <a:solidFill>
                  <a:srgbClr val="D9D9D9"/>
                </a:solidFill>
                <a:latin typeface="Oswald"/>
                <a:ea typeface="Oswald"/>
                <a:cs typeface="Oswald"/>
                <a:sym typeface="Oswald"/>
              </a:rPr>
              <a:t>Binge watching</a:t>
            </a:r>
            <a:endParaRPr sz="1600">
              <a:solidFill>
                <a:srgbClr val="D9D9D9"/>
              </a:solidFill>
              <a:latin typeface="Oswald"/>
              <a:ea typeface="Oswald"/>
              <a:cs typeface="Oswald"/>
              <a:sym typeface="Oswald"/>
            </a:endParaRPr>
          </a:p>
        </p:txBody>
      </p:sp>
      <p:grpSp>
        <p:nvGrpSpPr>
          <p:cNvPr id="42" name="Google Shape;99;p16"/>
          <p:cNvGrpSpPr/>
          <p:nvPr/>
        </p:nvGrpSpPr>
        <p:grpSpPr>
          <a:xfrm>
            <a:off x="3320450" y="1548879"/>
            <a:ext cx="2632500" cy="2632336"/>
            <a:chOff x="3320450" y="1304875"/>
            <a:chExt cx="2632500" cy="3416400"/>
          </a:xfrm>
        </p:grpSpPr>
        <p:sp>
          <p:nvSpPr>
            <p:cNvPr id="1048613" name="Google Shape;100;p16"/>
            <p:cNvSpPr txBox="1"/>
            <p:nvPr/>
          </p:nvSpPr>
          <p:spPr>
            <a:xfrm>
              <a:off x="3324050" y="1304875"/>
              <a:ext cx="2628900" cy="464100"/>
            </a:xfrm>
            <a:prstGeom prst="rect"/>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614" name="Google Shape;101;p16"/>
            <p:cNvSpPr/>
            <p:nvPr/>
          </p:nvSpPr>
          <p:spPr>
            <a:xfrm>
              <a:off x="3320450" y="1304875"/>
              <a:ext cx="2628900" cy="3416400"/>
            </a:xfrm>
            <a:prstGeom prst="rect"/>
            <a:noFill/>
            <a:ln w="9525" cap="flat" cmpd="sng">
              <a:solidFill>
                <a:schemeClr val="dk1"/>
              </a:solidFill>
              <a:prstDash val="solid"/>
              <a:round/>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p>
          </p:txBody>
        </p:sp>
      </p:grpSp>
      <p:sp>
        <p:nvSpPr>
          <p:cNvPr id="1048615" name="Google Shape;102;p16"/>
          <p:cNvSpPr txBox="1">
            <a:spLocks noGrp="1"/>
          </p:cNvSpPr>
          <p:nvPr>
            <p:ph type="body" idx="4294967295"/>
          </p:nvPr>
        </p:nvSpPr>
        <p:spPr>
          <a:xfrm>
            <a:off x="3389450" y="1548875"/>
            <a:ext cx="2494500" cy="461400"/>
          </a:xfrm>
          <a:prstGeom prst="rect"/>
        </p:spPr>
        <p:txBody>
          <a:bodyPr anchor="t" anchorCtr="0" bIns="91425" lIns="91425" rIns="91425" spcFirstLastPara="1" tIns="91425" wrap="square">
            <a:noAutofit/>
          </a:bodyPr>
          <a:p>
            <a:pPr algn="l" indent="0" lvl="0" marL="0" rtl="0">
              <a:spcBef>
                <a:spcPts val="0"/>
              </a:spcBef>
              <a:spcAft>
                <a:spcPts val="0"/>
              </a:spcAft>
              <a:buNone/>
            </a:pPr>
            <a:r>
              <a:rPr sz="1500" lang="en">
                <a:solidFill>
                  <a:schemeClr val="lt1"/>
                </a:solidFill>
                <a:latin typeface="Oswald"/>
                <a:ea typeface="Oswald"/>
                <a:cs typeface="Oswald"/>
                <a:sym typeface="Oswald"/>
              </a:rPr>
              <a:t>TESTS IT’S ALGORITHM</a:t>
            </a:r>
            <a:endParaRPr sz="1500">
              <a:solidFill>
                <a:schemeClr val="lt1"/>
              </a:solidFill>
              <a:latin typeface="Oswald"/>
              <a:ea typeface="Oswald"/>
              <a:cs typeface="Oswald"/>
              <a:sym typeface="Oswald"/>
            </a:endParaRPr>
          </a:p>
        </p:txBody>
      </p:sp>
      <p:sp>
        <p:nvSpPr>
          <p:cNvPr id="1048616" name="Google Shape;103;p16"/>
          <p:cNvSpPr txBox="1">
            <a:spLocks noGrp="1"/>
          </p:cNvSpPr>
          <p:nvPr>
            <p:ph type="body" idx="4294967295"/>
          </p:nvPr>
        </p:nvSpPr>
        <p:spPr>
          <a:xfrm>
            <a:off x="3396775" y="2094300"/>
            <a:ext cx="2478600" cy="1868400"/>
          </a:xfrm>
          <a:prstGeom prst="rect"/>
        </p:spPr>
        <p:txBody>
          <a:bodyPr anchor="t" anchorCtr="0" bIns="91425" lIns="91425" rIns="91425" spcFirstLastPara="1" tIns="91425" wrap="square">
            <a:noAutofit/>
          </a:bodyPr>
          <a:p>
            <a:pPr algn="l" indent="-330200" lvl="0" marL="457200" rtl="0">
              <a:lnSpc>
                <a:spcPct val="200000"/>
              </a:lnSpc>
              <a:spcBef>
                <a:spcPts val="0"/>
              </a:spcBef>
              <a:spcAft>
                <a:spcPts val="0"/>
              </a:spcAft>
              <a:buClr>
                <a:schemeClr val="lt2"/>
              </a:buClr>
              <a:buSzPts val="1600"/>
              <a:buFont typeface="Oswald"/>
              <a:buChar char="●"/>
            </a:pPr>
            <a:r>
              <a:rPr sz="1600" lang="en">
                <a:solidFill>
                  <a:schemeClr val="lt2"/>
                </a:solidFill>
                <a:latin typeface="Oswald"/>
                <a:ea typeface="Oswald"/>
                <a:cs typeface="Oswald"/>
                <a:sym typeface="Oswald"/>
              </a:rPr>
              <a:t>Every year</a:t>
            </a:r>
            <a:endParaRPr sz="1600">
              <a:solidFill>
                <a:schemeClr val="lt2"/>
              </a:solidFill>
              <a:latin typeface="Oswald"/>
              <a:ea typeface="Oswald"/>
              <a:cs typeface="Oswald"/>
              <a:sym typeface="Oswald"/>
            </a:endParaRPr>
          </a:p>
          <a:p>
            <a:pPr algn="l" indent="-330200" lvl="0" marL="457200" rtl="0">
              <a:lnSpc>
                <a:spcPct val="200000"/>
              </a:lnSpc>
              <a:spcBef>
                <a:spcPts val="0"/>
              </a:spcBef>
              <a:spcAft>
                <a:spcPts val="0"/>
              </a:spcAft>
              <a:buClr>
                <a:schemeClr val="lt2"/>
              </a:buClr>
              <a:buSzPts val="1600"/>
              <a:buFont typeface="Oswald"/>
              <a:buChar char="●"/>
            </a:pPr>
            <a:r>
              <a:rPr sz="1600" lang="en">
                <a:solidFill>
                  <a:schemeClr val="lt2"/>
                </a:solidFill>
                <a:latin typeface="Oswald"/>
                <a:ea typeface="Oswald"/>
                <a:cs typeface="Oswald"/>
                <a:sym typeface="Oswald"/>
              </a:rPr>
              <a:t>Algorithm testing</a:t>
            </a:r>
            <a:endParaRPr sz="1600">
              <a:solidFill>
                <a:schemeClr val="lt2"/>
              </a:solidFill>
              <a:latin typeface="Oswald"/>
              <a:ea typeface="Oswald"/>
              <a:cs typeface="Oswald"/>
              <a:sym typeface="Oswald"/>
            </a:endParaRPr>
          </a:p>
          <a:p>
            <a:pPr algn="l" indent="-330200" lvl="0" marL="457200" rtl="0">
              <a:lnSpc>
                <a:spcPct val="200000"/>
              </a:lnSpc>
              <a:spcBef>
                <a:spcPts val="0"/>
              </a:spcBef>
              <a:spcAft>
                <a:spcPts val="0"/>
              </a:spcAft>
              <a:buClr>
                <a:schemeClr val="lt2"/>
              </a:buClr>
              <a:buSzPts val="1600"/>
              <a:buFont typeface="Oswald"/>
              <a:buChar char="●"/>
            </a:pPr>
            <a:r>
              <a:rPr sz="1600" lang="en">
                <a:solidFill>
                  <a:schemeClr val="lt2"/>
                </a:solidFill>
                <a:latin typeface="Oswald"/>
                <a:ea typeface="Oswald"/>
                <a:cs typeface="Oswald"/>
                <a:sym typeface="Oswald"/>
              </a:rPr>
              <a:t>Tests 300,000 users</a:t>
            </a:r>
            <a:endParaRPr sz="1600">
              <a:solidFill>
                <a:schemeClr val="lt2"/>
              </a:solidFill>
              <a:latin typeface="Oswald"/>
              <a:ea typeface="Oswald"/>
              <a:cs typeface="Oswald"/>
              <a:sym typeface="Oswald"/>
            </a:endParaRPr>
          </a:p>
          <a:p>
            <a:pPr algn="l" indent="0" lvl="0" marL="457200" rtl="0">
              <a:spcBef>
                <a:spcPts val="1600"/>
              </a:spcBef>
              <a:spcAft>
                <a:spcPts val="1600"/>
              </a:spcAft>
              <a:buNone/>
            </a:pPr>
            <a:endParaRPr sz="1600"/>
          </a:p>
        </p:txBody>
      </p:sp>
      <p:grpSp>
        <p:nvGrpSpPr>
          <p:cNvPr id="43" name="Google Shape;104;p16"/>
          <p:cNvGrpSpPr/>
          <p:nvPr/>
        </p:nvGrpSpPr>
        <p:grpSpPr>
          <a:xfrm>
            <a:off x="6212550" y="1548882"/>
            <a:ext cx="2632500" cy="2632336"/>
            <a:chOff x="6212550" y="1304875"/>
            <a:chExt cx="2632500" cy="3416400"/>
          </a:xfrm>
        </p:grpSpPr>
        <p:sp>
          <p:nvSpPr>
            <p:cNvPr id="1048617" name="Google Shape;105;p16"/>
            <p:cNvSpPr/>
            <p:nvPr/>
          </p:nvSpPr>
          <p:spPr>
            <a:xfrm>
              <a:off x="6215400" y="1304875"/>
              <a:ext cx="2628900" cy="3416400"/>
            </a:xfrm>
            <a:prstGeom prst="rect"/>
            <a:noFill/>
            <a:ln w="9525" cap="flat" cmpd="sng">
              <a:solidFill>
                <a:schemeClr val="dk1"/>
              </a:solidFill>
              <a:prstDash val="solid"/>
              <a:round/>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p>
          </p:txBody>
        </p:sp>
        <p:sp>
          <p:nvSpPr>
            <p:cNvPr id="1048618" name="Google Shape;106;p16"/>
            <p:cNvSpPr txBox="1"/>
            <p:nvPr/>
          </p:nvSpPr>
          <p:spPr>
            <a:xfrm>
              <a:off x="6212550" y="1304875"/>
              <a:ext cx="2632500" cy="464100"/>
            </a:xfrm>
            <a:prstGeom prst="rect"/>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p>
          </p:txBody>
        </p:sp>
      </p:grpSp>
      <p:sp>
        <p:nvSpPr>
          <p:cNvPr id="1048619" name="Google Shape;107;p16"/>
          <p:cNvSpPr txBox="1">
            <a:spLocks noGrp="1"/>
          </p:cNvSpPr>
          <p:nvPr>
            <p:ph type="body" idx="4294967295"/>
          </p:nvPr>
        </p:nvSpPr>
        <p:spPr>
          <a:xfrm>
            <a:off x="6272475" y="1548888"/>
            <a:ext cx="2494500" cy="461400"/>
          </a:xfrm>
          <a:prstGeom prst="rect"/>
        </p:spPr>
        <p:txBody>
          <a:bodyPr anchor="t" anchorCtr="0" bIns="91425" lIns="91425" rIns="91425" spcFirstLastPara="1" tIns="91425" wrap="square">
            <a:noAutofit/>
          </a:bodyPr>
          <a:p>
            <a:pPr algn="l" indent="0" lvl="0" marL="0" rtl="0">
              <a:spcBef>
                <a:spcPts val="0"/>
              </a:spcBef>
              <a:spcAft>
                <a:spcPts val="0"/>
              </a:spcAft>
              <a:buNone/>
            </a:pPr>
            <a:r>
              <a:rPr sz="1500" lang="en">
                <a:solidFill>
                  <a:schemeClr val="lt1"/>
                </a:solidFill>
                <a:latin typeface="Oswald"/>
                <a:ea typeface="Oswald"/>
                <a:cs typeface="Oswald"/>
                <a:sym typeface="Oswald"/>
              </a:rPr>
              <a:t>INVESTS IN CONTENT</a:t>
            </a:r>
            <a:endParaRPr sz="1500">
              <a:solidFill>
                <a:schemeClr val="lt1"/>
              </a:solidFill>
              <a:latin typeface="Oswald"/>
              <a:ea typeface="Oswald"/>
              <a:cs typeface="Oswald"/>
              <a:sym typeface="Oswald"/>
            </a:endParaRPr>
          </a:p>
          <a:p>
            <a:pPr algn="l" indent="0" lvl="0" marL="0" rtl="0">
              <a:spcBef>
                <a:spcPts val="0"/>
              </a:spcBef>
              <a:spcAft>
                <a:spcPts val="0"/>
              </a:spcAft>
              <a:buNone/>
            </a:pPr>
            <a:endParaRPr>
              <a:solidFill>
                <a:schemeClr val="lt1"/>
              </a:solidFill>
            </a:endParaRPr>
          </a:p>
        </p:txBody>
      </p:sp>
      <p:sp>
        <p:nvSpPr>
          <p:cNvPr id="1048620" name="Google Shape;108;p16"/>
          <p:cNvSpPr txBox="1">
            <a:spLocks noGrp="1"/>
          </p:cNvSpPr>
          <p:nvPr>
            <p:ph type="body" idx="4294967295"/>
          </p:nvPr>
        </p:nvSpPr>
        <p:spPr>
          <a:xfrm>
            <a:off x="6286400" y="2094313"/>
            <a:ext cx="2478600" cy="2029500"/>
          </a:xfrm>
          <a:prstGeom prst="rect"/>
        </p:spPr>
        <p:txBody>
          <a:bodyPr anchor="t" anchorCtr="0" bIns="91425" lIns="91425" rIns="91425" spcFirstLastPara="1" tIns="91425" wrap="square">
            <a:noAutofit/>
          </a:bodyPr>
          <a:p>
            <a:pPr algn="l" indent="-311150" lvl="0" marL="457200" rtl="0">
              <a:lnSpc>
                <a:spcPct val="200000"/>
              </a:lnSpc>
              <a:spcBef>
                <a:spcPts val="0"/>
              </a:spcBef>
              <a:spcAft>
                <a:spcPts val="0"/>
              </a:spcAft>
              <a:buClr>
                <a:schemeClr val="lt2"/>
              </a:buClr>
              <a:buSzPts val="1300"/>
              <a:buFont typeface="Oswald"/>
              <a:buChar char="●"/>
            </a:pPr>
            <a:r>
              <a:rPr sz="1300" lang="en">
                <a:solidFill>
                  <a:schemeClr val="lt2"/>
                </a:solidFill>
                <a:latin typeface="Oswald"/>
                <a:ea typeface="Oswald"/>
                <a:cs typeface="Oswald"/>
                <a:sym typeface="Oswald"/>
              </a:rPr>
              <a:t>Invests 6 billion annually</a:t>
            </a:r>
            <a:endParaRPr sz="1300">
              <a:solidFill>
                <a:schemeClr val="lt2"/>
              </a:solidFill>
              <a:latin typeface="Oswald"/>
              <a:ea typeface="Oswald"/>
              <a:cs typeface="Oswald"/>
              <a:sym typeface="Oswald"/>
            </a:endParaRPr>
          </a:p>
          <a:p>
            <a:pPr algn="l" indent="-317500" lvl="0" marL="457200" rtl="0">
              <a:lnSpc>
                <a:spcPct val="20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Average 125 original series and films annually</a:t>
            </a:r>
            <a:endParaRPr sz="1400">
              <a:solidFill>
                <a:schemeClr val="lt2"/>
              </a:solidFill>
              <a:latin typeface="Oswald"/>
              <a:ea typeface="Oswald"/>
              <a:cs typeface="Oswald"/>
              <a:sym typeface="Oswald"/>
            </a:endParaRPr>
          </a:p>
          <a:p>
            <a:pPr algn="l" indent="-317500" lvl="0" marL="457200" rtl="0">
              <a:lnSpc>
                <a:spcPct val="200000"/>
              </a:lnSpc>
              <a:spcBef>
                <a:spcPts val="0"/>
              </a:spcBef>
              <a:spcAft>
                <a:spcPts val="0"/>
              </a:spcAft>
              <a:buClr>
                <a:schemeClr val="lt2"/>
              </a:buClr>
              <a:buSzPts val="1400"/>
              <a:buFont typeface="Oswald"/>
              <a:buChar char="●"/>
            </a:pPr>
            <a:r>
              <a:rPr sz="1400" lang="en">
                <a:solidFill>
                  <a:schemeClr val="lt2"/>
                </a:solidFill>
                <a:latin typeface="Oswald"/>
                <a:ea typeface="Oswald"/>
                <a:cs typeface="Oswald"/>
                <a:sym typeface="Oswald"/>
              </a:rPr>
              <a:t>85% of spending on original content</a:t>
            </a:r>
            <a:endParaRPr sz="1400">
              <a:solidFill>
                <a:schemeClr val="lt2"/>
              </a:solidFill>
              <a:latin typeface="Oswald"/>
              <a:ea typeface="Oswald"/>
              <a:cs typeface="Oswald"/>
              <a:sym typeface="Oswald"/>
            </a:endParaRPr>
          </a:p>
          <a:p>
            <a:pPr algn="l" indent="0" lvl="0" marL="457200" rtl="0">
              <a:spcBef>
                <a:spcPts val="1600"/>
              </a:spcBef>
              <a:spcAft>
                <a:spcPts val="1600"/>
              </a:spcAft>
              <a:buNone/>
            </a:pPr>
            <a:endParaRPr sz="1200"/>
          </a:p>
        </p:txBody>
      </p:sp>
      <p:sp>
        <p:nvSpPr>
          <p:cNvPr id="1048621" name="Google Shape;109;p16"/>
          <p:cNvSpPr txBox="1"/>
          <p:nvPr/>
        </p:nvSpPr>
        <p:spPr>
          <a:xfrm>
            <a:off x="1900350" y="4347900"/>
            <a:ext cx="5343300" cy="658800"/>
          </a:xfrm>
          <a:prstGeom prst="rect"/>
          <a:noFill/>
          <a:ln>
            <a:noFill/>
          </a:ln>
        </p:spPr>
        <p:txBody>
          <a:bodyPr anchor="t" anchorCtr="0" bIns="91425" lIns="91425" rIns="91425" spcFirstLastPara="1" tIns="91425" wrap="square">
            <a:noAutofit/>
          </a:bodyPr>
          <a:p>
            <a:pPr algn="l" indent="0" lvl="0" marL="0" rtl="0">
              <a:spcBef>
                <a:spcPts val="0"/>
              </a:spcBef>
              <a:spcAft>
                <a:spcPts val="0"/>
              </a:spcAft>
              <a:buNone/>
            </a:pPr>
            <a:r>
              <a:rPr dirty="0" sz="2100" lang="en">
                <a:solidFill>
                  <a:srgbClr val="FFFFFF"/>
                </a:solidFill>
                <a:latin typeface="Caveat"/>
                <a:ea typeface="Caveat"/>
                <a:cs typeface="Caveat"/>
                <a:sym typeface="Caveat"/>
              </a:rPr>
              <a:t>“Don't be afraid to change the model.” - Reed Hastings</a:t>
            </a:r>
            <a:endParaRPr dirty="0" sz="2100">
              <a:solidFill>
                <a:srgbClr val="FFFFFF"/>
              </a:solidFill>
              <a:latin typeface="Caveat"/>
              <a:ea typeface="Caveat"/>
              <a:cs typeface="Caveat"/>
              <a:sym typeface="Caveat"/>
            </a:endParaRPr>
          </a:p>
        </p:txBody>
      </p:sp>
      <p:pic>
        <p:nvPicPr>
          <p:cNvPr id="2097158" name="Google Shape;110;p16"/>
          <p:cNvPicPr preferRelativeResize="0">
            <a:picLocks/>
          </p:cNvPicPr>
          <p:nvPr/>
        </p:nvPicPr>
        <p:blipFill>
          <a:blip xmlns:r="http://schemas.openxmlformats.org/officeDocument/2006/relationships" r:embed="rId1">
            <a:alphaModFix/>
          </a:blip>
          <a:stretch>
            <a:fillRect/>
          </a:stretch>
        </p:blipFill>
        <p:spPr>
          <a:xfrm>
            <a:off x="3431650" y="-65250"/>
            <a:ext cx="2031600" cy="1152925"/>
          </a:xfrm>
          <a:prstGeom prst="rect"/>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6" name="Shape 114"/>
        <p:cNvGrpSpPr/>
        <p:nvPr/>
      </p:nvGrpSpPr>
      <p:grpSpPr>
        <a:xfrm>
          <a:off x="0" y="0"/>
          <a:ext cx="0" cy="0"/>
          <a:chOff x="0" y="0"/>
          <a:chExt cx="0" cy="0"/>
        </a:xfrm>
      </p:grpSpPr>
      <p:sp>
        <p:nvSpPr>
          <p:cNvPr id="1048624" name="Google Shape;115;p17"/>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Environmental Factors</a:t>
            </a:r>
          </a:p>
        </p:txBody>
      </p:sp>
      <p:sp>
        <p:nvSpPr>
          <p:cNvPr id="1048625" name="Google Shape;116;p17"/>
          <p:cNvSpPr txBox="1">
            <a:spLocks noGrp="1"/>
          </p:cNvSpPr>
          <p:nvPr>
            <p:ph type="body" idx="1"/>
          </p:nvPr>
        </p:nvSpPr>
        <p:spPr>
          <a:xfrm>
            <a:off x="3117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Political</a:t>
            </a:r>
            <a:endParaRPr b="1" sz="2100">
              <a:solidFill>
                <a:schemeClr val="dk1"/>
              </a:solidFill>
            </a:endParaRPr>
          </a:p>
          <a:p>
            <a:pPr algn="l" indent="0" lvl="0" marL="0" rtl="0">
              <a:spcBef>
                <a:spcPts val="1600"/>
              </a:spcBef>
              <a:spcAft>
                <a:spcPts val="0"/>
              </a:spcAft>
              <a:buNone/>
            </a:pPr>
            <a:r>
              <a:rPr sz="1600" lang="en"/>
              <a:t>Subject to regulation and government scrutiny. </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Governments have tightened their grip on the technology companies with regard to their data collection.</a:t>
            </a:r>
            <a:endParaRPr sz="1600"/>
          </a:p>
          <a:p>
            <a:pPr algn="l" indent="0" lvl="0" marL="0" rtl="0">
              <a:spcBef>
                <a:spcPts val="1600"/>
              </a:spcBef>
              <a:spcAft>
                <a:spcPts val="1600"/>
              </a:spcAft>
              <a:buNone/>
            </a:pPr>
            <a:endParaRPr sz="1600"/>
          </a:p>
        </p:txBody>
      </p:sp>
      <p:sp>
        <p:nvSpPr>
          <p:cNvPr id="1048626" name="Google Shape;117;p17"/>
          <p:cNvSpPr txBox="1">
            <a:spLocks noGrp="1"/>
          </p:cNvSpPr>
          <p:nvPr>
            <p:ph type="body" idx="2"/>
          </p:nvPr>
        </p:nvSpPr>
        <p:spPr>
          <a:xfrm>
            <a:off x="48324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Economic</a:t>
            </a:r>
            <a:endParaRPr b="1" sz="2100">
              <a:solidFill>
                <a:schemeClr val="dk1"/>
              </a:solidFill>
            </a:endParaRPr>
          </a:p>
          <a:p>
            <a:pPr algn="l" indent="0" lvl="0" marL="0" rtl="0">
              <a:spcBef>
                <a:spcPts val="1600"/>
              </a:spcBef>
              <a:spcAft>
                <a:spcPts val="0"/>
              </a:spcAft>
              <a:buNone/>
            </a:pPr>
            <a:r>
              <a:rPr sz="1600" lang="en"/>
              <a:t>Netflix is a service and a leisure activity</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Higher economic activity and employment level lead to higher spending on leisure activities and entertainment</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9" name="Shape 121"/>
        <p:cNvGrpSpPr/>
        <p:nvPr/>
      </p:nvGrpSpPr>
      <p:grpSpPr>
        <a:xfrm>
          <a:off x="0" y="0"/>
          <a:ext cx="0" cy="0"/>
          <a:chOff x="0" y="0"/>
          <a:chExt cx="0" cy="0"/>
        </a:xfrm>
      </p:grpSpPr>
      <p:sp>
        <p:nvSpPr>
          <p:cNvPr id="1048629" name="Google Shape;122;p18"/>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Environmental Factors</a:t>
            </a:r>
          </a:p>
        </p:txBody>
      </p:sp>
      <p:sp>
        <p:nvSpPr>
          <p:cNvPr id="1048630" name="Google Shape;123;p18"/>
          <p:cNvSpPr txBox="1">
            <a:spLocks noGrp="1"/>
          </p:cNvSpPr>
          <p:nvPr>
            <p:ph type="body" idx="1"/>
          </p:nvPr>
        </p:nvSpPr>
        <p:spPr>
          <a:xfrm>
            <a:off x="3117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Socio Cultural</a:t>
            </a:r>
            <a:endParaRPr b="1" sz="2100">
              <a:solidFill>
                <a:schemeClr val="dk1"/>
              </a:solidFill>
            </a:endParaRPr>
          </a:p>
          <a:p>
            <a:pPr algn="l" indent="0" lvl="0" marL="0" rtl="0">
              <a:spcBef>
                <a:spcPts val="1600"/>
              </a:spcBef>
              <a:spcAft>
                <a:spcPts val="0"/>
              </a:spcAft>
              <a:buNone/>
            </a:pPr>
            <a:r>
              <a:rPr sz="1600" lang="en"/>
              <a:t>Netflix has customers from across the globe</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Since netflix has customers worldwide, it pays attentions to what people like to watch in different societies and cultures around the world</a:t>
            </a:r>
            <a:endParaRPr sz="1600"/>
          </a:p>
          <a:p>
            <a:pPr algn="l" indent="-330200" lvl="0" marL="457200" rtl="0">
              <a:spcBef>
                <a:spcPts val="1600"/>
              </a:spcBef>
              <a:spcAft>
                <a:spcPts val="0"/>
              </a:spcAft>
              <a:buSzPts val="1600"/>
              <a:buChar char="●"/>
            </a:pPr>
            <a:r>
              <a:rPr sz="1600" lang="en"/>
              <a:t>Shows you may see in the United states on Netflix you might not see on the Netflix in Mexico.</a:t>
            </a:r>
            <a:endParaRPr sz="1600"/>
          </a:p>
          <a:p>
            <a:pPr algn="l" indent="0" lvl="0" marL="0" rtl="0">
              <a:spcBef>
                <a:spcPts val="1600"/>
              </a:spcBef>
              <a:spcAft>
                <a:spcPts val="1600"/>
              </a:spcAft>
              <a:buNone/>
            </a:pPr>
            <a:endParaRPr sz="1600"/>
          </a:p>
        </p:txBody>
      </p:sp>
      <p:sp>
        <p:nvSpPr>
          <p:cNvPr id="1048631" name="Google Shape;124;p18"/>
          <p:cNvSpPr txBox="1">
            <a:spLocks noGrp="1"/>
          </p:cNvSpPr>
          <p:nvPr>
            <p:ph type="body" idx="2"/>
          </p:nvPr>
        </p:nvSpPr>
        <p:spPr>
          <a:xfrm>
            <a:off x="48324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Technological</a:t>
            </a:r>
            <a:endParaRPr b="1" sz="2100">
              <a:solidFill>
                <a:schemeClr val="dk1"/>
              </a:solidFill>
            </a:endParaRPr>
          </a:p>
          <a:p>
            <a:pPr algn="l" indent="0" lvl="0" marL="0" rtl="0">
              <a:spcBef>
                <a:spcPts val="1600"/>
              </a:spcBef>
              <a:spcAft>
                <a:spcPts val="0"/>
              </a:spcAft>
              <a:buNone/>
            </a:pPr>
            <a:r>
              <a:rPr sz="1600" lang="en"/>
              <a:t>This is Netflix’s core factor.</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Netflix continues to improves its technology in order to continue to improve customer experience.</a:t>
            </a:r>
            <a:endParaRPr sz="1600"/>
          </a:p>
          <a:p>
            <a:pPr algn="l" indent="-330200" lvl="0" marL="457200" rtl="0">
              <a:spcBef>
                <a:spcPts val="0"/>
              </a:spcBef>
              <a:spcAft>
                <a:spcPts val="0"/>
              </a:spcAft>
              <a:buSzPts val="1600"/>
              <a:buChar char="●"/>
            </a:pPr>
            <a:r>
              <a:rPr sz="1600" lang="en"/>
              <a:t>The company uses multiple technology in order to have certain shows or movies recommended to individuals. </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2" name="Shape 128"/>
        <p:cNvGrpSpPr/>
        <p:nvPr/>
      </p:nvGrpSpPr>
      <p:grpSpPr>
        <a:xfrm>
          <a:off x="0" y="0"/>
          <a:ext cx="0" cy="0"/>
          <a:chOff x="0" y="0"/>
          <a:chExt cx="0" cy="0"/>
        </a:xfrm>
      </p:grpSpPr>
      <p:sp>
        <p:nvSpPr>
          <p:cNvPr id="1048634" name="Google Shape;129;p19"/>
          <p:cNvSpPr txBox="1">
            <a:spLocks noGrp="1"/>
          </p:cNvSpPr>
          <p:nvPr>
            <p:ph type="title"/>
          </p:nvPr>
        </p:nvSpPr>
        <p:spPr>
          <a:xfrm>
            <a:off x="311700" y="445025"/>
            <a:ext cx="8520600" cy="572700"/>
          </a:xfrm>
          <a:prstGeom prst="rect"/>
        </p:spPr>
        <p:txBody>
          <a:bodyPr anchor="t" anchorCtr="0" bIns="91425" lIns="91425" rIns="91425" spcFirstLastPara="1" tIns="91425" wrap="square">
            <a:noAutofit/>
          </a:bodyPr>
          <a:p>
            <a:pPr algn="l" indent="0" lvl="0" marL="0" rtl="0">
              <a:spcBef>
                <a:spcPts val="0"/>
              </a:spcBef>
              <a:spcAft>
                <a:spcPts val="0"/>
              </a:spcAft>
              <a:buNone/>
            </a:pPr>
            <a:r>
              <a:rPr lang="en"/>
              <a:t>Environmental Factors</a:t>
            </a:r>
          </a:p>
        </p:txBody>
      </p:sp>
      <p:sp>
        <p:nvSpPr>
          <p:cNvPr id="1048635" name="Google Shape;130;p19"/>
          <p:cNvSpPr txBox="1">
            <a:spLocks noGrp="1"/>
          </p:cNvSpPr>
          <p:nvPr>
            <p:ph type="body" idx="1"/>
          </p:nvPr>
        </p:nvSpPr>
        <p:spPr>
          <a:xfrm>
            <a:off x="3117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Environmental</a:t>
            </a:r>
            <a:endParaRPr b="1" sz="2100">
              <a:solidFill>
                <a:schemeClr val="dk1"/>
              </a:solidFill>
            </a:endParaRPr>
          </a:p>
          <a:p>
            <a:pPr algn="l" indent="0" lvl="0" marL="0" rtl="0">
              <a:spcBef>
                <a:spcPts val="1600"/>
              </a:spcBef>
              <a:spcAft>
                <a:spcPts val="0"/>
              </a:spcAft>
              <a:buNone/>
            </a:pPr>
            <a:r>
              <a:rPr sz="1600" lang="en"/>
              <a:t>Netflix is  a online streaming service</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Since it is a online service, it does not have much direct environmental impact, but it does invest in the environment like every other major business.</a:t>
            </a:r>
            <a:endParaRPr sz="1600"/>
          </a:p>
          <a:p>
            <a:pPr algn="l" indent="0" lvl="0" marL="0" rtl="0">
              <a:spcBef>
                <a:spcPts val="1600"/>
              </a:spcBef>
              <a:spcAft>
                <a:spcPts val="1600"/>
              </a:spcAft>
              <a:buNone/>
            </a:pPr>
            <a:endParaRPr sz="1600"/>
          </a:p>
        </p:txBody>
      </p:sp>
      <p:sp>
        <p:nvSpPr>
          <p:cNvPr id="1048636" name="Google Shape;131;p19"/>
          <p:cNvSpPr txBox="1">
            <a:spLocks noGrp="1"/>
          </p:cNvSpPr>
          <p:nvPr>
            <p:ph type="body" idx="2"/>
          </p:nvPr>
        </p:nvSpPr>
        <p:spPr>
          <a:xfrm>
            <a:off x="4832400" y="1152475"/>
            <a:ext cx="3999900" cy="3416400"/>
          </a:xfrm>
          <a:prstGeom prst="rect"/>
        </p:spPr>
        <p:txBody>
          <a:bodyPr anchor="t" anchorCtr="0" bIns="91425" lIns="91425" rIns="91425" spcFirstLastPara="1" tIns="91425" wrap="square">
            <a:noAutofit/>
          </a:bodyPr>
          <a:p>
            <a:pPr algn="l" indent="0" lvl="0" marL="0" rtl="0">
              <a:spcBef>
                <a:spcPts val="0"/>
              </a:spcBef>
              <a:spcAft>
                <a:spcPts val="0"/>
              </a:spcAft>
              <a:buNone/>
            </a:pPr>
            <a:r>
              <a:rPr b="1" sz="2100" lang="en">
                <a:solidFill>
                  <a:schemeClr val="dk1"/>
                </a:solidFill>
              </a:rPr>
              <a:t>Legal</a:t>
            </a:r>
            <a:endParaRPr b="1" sz="2100">
              <a:solidFill>
                <a:schemeClr val="dk1"/>
              </a:solidFill>
            </a:endParaRPr>
          </a:p>
          <a:p>
            <a:pPr algn="l" indent="0" lvl="0" marL="0" rtl="0">
              <a:spcBef>
                <a:spcPts val="1600"/>
              </a:spcBef>
              <a:spcAft>
                <a:spcPts val="0"/>
              </a:spcAft>
              <a:buNone/>
            </a:pPr>
            <a:r>
              <a:rPr sz="1600" lang="en"/>
              <a:t>Netflix is a digital industry/ technology</a:t>
            </a:r>
            <a:endParaRPr sz="1600"/>
          </a:p>
          <a:p>
            <a:pPr algn="l" indent="0" lvl="0" marL="0" rtl="0">
              <a:spcBef>
                <a:spcPts val="1600"/>
              </a:spcBef>
              <a:spcAft>
                <a:spcPts val="0"/>
              </a:spcAft>
              <a:buNone/>
            </a:pPr>
            <a:r>
              <a:rPr b="1" sz="1600" lang="en"/>
              <a:t>Reasons</a:t>
            </a:r>
            <a:endParaRPr b="1" sz="1600"/>
          </a:p>
          <a:p>
            <a:pPr algn="l" indent="-330200" lvl="0" marL="457200" rtl="0">
              <a:spcBef>
                <a:spcPts val="0"/>
              </a:spcBef>
              <a:spcAft>
                <a:spcPts val="0"/>
              </a:spcAft>
              <a:buSzPts val="1600"/>
              <a:buChar char="●"/>
            </a:pPr>
            <a:r>
              <a:rPr sz="1600" lang="en"/>
              <a:t>Because of this, there are always new laws and legal actions as technology evolves.</a:t>
            </a:r>
            <a:endParaRPr sz="1600"/>
          </a:p>
          <a:p>
            <a:pPr algn="l" indent="-330200" lvl="0" marL="457200" rtl="0">
              <a:spcBef>
                <a:spcPts val="0"/>
              </a:spcBef>
              <a:spcAft>
                <a:spcPts val="0"/>
              </a:spcAft>
              <a:buSzPts val="1600"/>
              <a:buChar char="●"/>
            </a:pPr>
            <a:r>
              <a:rPr sz="1600" lang="en"/>
              <a:t>One of the issues they deal with is customer privacy</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6" name="Shape 135"/>
        <p:cNvGrpSpPr/>
        <p:nvPr/>
      </p:nvGrpSpPr>
      <p:grpSpPr>
        <a:xfrm>
          <a:off x="0" y="0"/>
          <a:ext cx="0" cy="0"/>
          <a:chOff x="0" y="0"/>
          <a:chExt cx="0" cy="0"/>
        </a:xfrm>
      </p:grpSpPr>
      <p:sp>
        <p:nvSpPr>
          <p:cNvPr id="1048644" name="Google Shape;136;p20"/>
          <p:cNvSpPr txBox="1">
            <a:spLocks noGrp="1"/>
          </p:cNvSpPr>
          <p:nvPr>
            <p:ph type="title"/>
          </p:nvPr>
        </p:nvSpPr>
        <p:spPr>
          <a:xfrm>
            <a:off x="265500" y="1733850"/>
            <a:ext cx="4045200" cy="1675800"/>
          </a:xfrm>
          <a:prstGeom prst="rect"/>
        </p:spPr>
        <p:txBody>
          <a:bodyPr anchor="ctr" anchorCtr="0" bIns="91425" lIns="91425" rIns="91425" spcFirstLastPara="1" tIns="91425" wrap="square">
            <a:noAutofit/>
          </a:bodyPr>
          <a:p>
            <a:pPr algn="ctr" indent="0" lvl="0" marL="0" rtl="0">
              <a:spcBef>
                <a:spcPts val="0"/>
              </a:spcBef>
              <a:spcAft>
                <a:spcPts val="0"/>
              </a:spcAft>
              <a:buNone/>
            </a:pPr>
            <a:r>
              <a:rPr lang="en"/>
              <a:t>Porters Five Force Analysis: </a:t>
            </a:r>
          </a:p>
        </p:txBody>
      </p:sp>
      <p:sp>
        <p:nvSpPr>
          <p:cNvPr id="1048645" name="Google Shape;137;p20"/>
          <p:cNvSpPr txBox="1">
            <a:spLocks noGrp="1"/>
          </p:cNvSpPr>
          <p:nvPr>
            <p:ph type="body" idx="2"/>
          </p:nvPr>
        </p:nvSpPr>
        <p:spPr>
          <a:xfrm>
            <a:off x="4939500" y="381825"/>
            <a:ext cx="3837000" cy="4559400"/>
          </a:xfrm>
          <a:prstGeom prst="rect"/>
        </p:spPr>
        <p:txBody>
          <a:bodyPr anchor="ctr" anchorCtr="0" bIns="91425" lIns="91425" rIns="91425" spcFirstLastPara="1" tIns="91425" wrap="square">
            <a:noAutofit/>
          </a:bodyPr>
          <a:p>
            <a:pPr algn="l" indent="0" lvl="0" marL="0" rtl="0">
              <a:spcBef>
                <a:spcPts val="0"/>
              </a:spcBef>
              <a:spcAft>
                <a:spcPts val="0"/>
              </a:spcAft>
              <a:buNone/>
            </a:pPr>
            <a:r>
              <a:rPr b="1" sz="1600" lang="en" u="sng">
                <a:solidFill>
                  <a:srgbClr val="000000"/>
                </a:solidFill>
              </a:rPr>
              <a:t>Competitive Rivalry</a:t>
            </a:r>
            <a:endParaRPr b="1" sz="1600" u="sng">
              <a:solidFill>
                <a:srgbClr val="000000"/>
              </a:solidFill>
            </a:endParaRPr>
          </a:p>
          <a:p>
            <a:pPr algn="l" indent="-317500" lvl="0" marL="457200" rtl="0">
              <a:spcBef>
                <a:spcPts val="1600"/>
              </a:spcBef>
              <a:spcAft>
                <a:spcPts val="0"/>
              </a:spcAft>
              <a:buClr>
                <a:srgbClr val="000000"/>
              </a:buClr>
              <a:buSzPts val="1400"/>
              <a:buChar char="●"/>
            </a:pPr>
            <a:r>
              <a:rPr b="1" sz="1400" lang="en">
                <a:solidFill>
                  <a:srgbClr val="000000"/>
                </a:solidFill>
              </a:rPr>
              <a:t>Has competetion with industries like Hulu, Redbox, Amazon etc.</a:t>
            </a:r>
            <a:endParaRPr b="1" sz="1400">
              <a:solidFill>
                <a:srgbClr val="000000"/>
              </a:solidFill>
            </a:endParaRPr>
          </a:p>
          <a:p>
            <a:pPr algn="l" indent="-317500" lvl="0" marL="457200" rtl="0">
              <a:spcBef>
                <a:spcPts val="0"/>
              </a:spcBef>
              <a:spcAft>
                <a:spcPts val="0"/>
              </a:spcAft>
              <a:buClr>
                <a:srgbClr val="000000"/>
              </a:buClr>
              <a:buSzPts val="1400"/>
              <a:buChar char="●"/>
            </a:pPr>
            <a:r>
              <a:rPr b="1" sz="1400" lang="en">
                <a:solidFill>
                  <a:srgbClr val="000000"/>
                </a:solidFill>
              </a:rPr>
              <a:t>In 2008, Netflix spent $200 million dollars in advertisment</a:t>
            </a:r>
            <a:endParaRPr b="1" sz="1400">
              <a:solidFill>
                <a:srgbClr val="000000"/>
              </a:solidFill>
            </a:endParaRPr>
          </a:p>
          <a:p>
            <a:pPr algn="l" indent="0" lvl="0" marL="0" rtl="0">
              <a:spcBef>
                <a:spcPts val="1600"/>
              </a:spcBef>
              <a:spcAft>
                <a:spcPts val="0"/>
              </a:spcAft>
              <a:buNone/>
            </a:pPr>
            <a:r>
              <a:rPr b="1" sz="1600" lang="en" u="sng">
                <a:solidFill>
                  <a:srgbClr val="000000"/>
                </a:solidFill>
              </a:rPr>
              <a:t>Supplier Power</a:t>
            </a:r>
            <a:endParaRPr b="1" sz="1600" u="sng">
              <a:solidFill>
                <a:srgbClr val="000000"/>
              </a:solidFill>
            </a:endParaRPr>
          </a:p>
          <a:p>
            <a:pPr algn="l" indent="-317500" lvl="0" marL="457200" rtl="0">
              <a:spcBef>
                <a:spcPts val="1600"/>
              </a:spcBef>
              <a:spcAft>
                <a:spcPts val="0"/>
              </a:spcAft>
              <a:buClr>
                <a:srgbClr val="000000"/>
              </a:buClr>
              <a:buSzPts val="1400"/>
              <a:buChar char="●"/>
            </a:pPr>
            <a:r>
              <a:rPr b="1" sz="1400" lang="en">
                <a:solidFill>
                  <a:srgbClr val="000000"/>
                </a:solidFill>
              </a:rPr>
              <a:t>Though netflix has some shows its made, its mostly dependent on getting its content from Studios (Disney, Pixar, Universal, etc..)</a:t>
            </a:r>
            <a:endParaRPr b="1" sz="1400">
              <a:solidFill>
                <a:srgbClr val="000000"/>
              </a:solidFill>
            </a:endParaRPr>
          </a:p>
          <a:p>
            <a:pPr algn="l" indent="-317500" lvl="0" marL="457200" rtl="0">
              <a:spcBef>
                <a:spcPts val="0"/>
              </a:spcBef>
              <a:spcAft>
                <a:spcPts val="0"/>
              </a:spcAft>
              <a:buClr>
                <a:srgbClr val="000000"/>
              </a:buClr>
              <a:buSzPts val="1400"/>
              <a:buChar char="●"/>
            </a:pPr>
            <a:r>
              <a:rPr b="1" sz="1400" lang="en">
                <a:solidFill>
                  <a:srgbClr val="000000"/>
                </a:solidFill>
              </a:rPr>
              <a:t>If suppliers stop sharing content, this could cripple netflix, which gives suppliers major power over contract negotiations.</a:t>
            </a:r>
            <a:endParaRPr b="1" sz="14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9" name="Shape 141"/>
        <p:cNvGrpSpPr/>
        <p:nvPr/>
      </p:nvGrpSpPr>
      <p:grpSpPr>
        <a:xfrm>
          <a:off x="0" y="0"/>
          <a:ext cx="0" cy="0"/>
          <a:chOff x="0" y="0"/>
          <a:chExt cx="0" cy="0"/>
        </a:xfrm>
      </p:grpSpPr>
      <p:sp>
        <p:nvSpPr>
          <p:cNvPr id="1048648" name="Google Shape;142;p21"/>
          <p:cNvSpPr txBox="1">
            <a:spLocks noGrp="1"/>
          </p:cNvSpPr>
          <p:nvPr>
            <p:ph type="title"/>
          </p:nvPr>
        </p:nvSpPr>
        <p:spPr>
          <a:xfrm>
            <a:off x="265500" y="1733850"/>
            <a:ext cx="4045200" cy="1675800"/>
          </a:xfrm>
          <a:prstGeom prst="rect"/>
        </p:spPr>
        <p:txBody>
          <a:bodyPr anchor="ctr" anchorCtr="0" bIns="91425" lIns="91425" rIns="91425" spcFirstLastPara="1" tIns="91425" wrap="square">
            <a:noAutofit/>
          </a:bodyPr>
          <a:p>
            <a:pPr algn="ctr" indent="0" lvl="0" marL="0" rtl="0">
              <a:spcBef>
                <a:spcPts val="0"/>
              </a:spcBef>
              <a:spcAft>
                <a:spcPts val="0"/>
              </a:spcAft>
              <a:buNone/>
            </a:pPr>
            <a:r>
              <a:rPr lang="en"/>
              <a:t>Porters Five Force Analysis: </a:t>
            </a:r>
          </a:p>
        </p:txBody>
      </p:sp>
      <p:sp>
        <p:nvSpPr>
          <p:cNvPr id="1048649" name="Google Shape;143;p21"/>
          <p:cNvSpPr txBox="1">
            <a:spLocks noGrp="1"/>
          </p:cNvSpPr>
          <p:nvPr>
            <p:ph type="body" idx="2"/>
          </p:nvPr>
        </p:nvSpPr>
        <p:spPr>
          <a:xfrm>
            <a:off x="4939500" y="381825"/>
            <a:ext cx="3837000" cy="4705500"/>
          </a:xfrm>
          <a:prstGeom prst="rect"/>
        </p:spPr>
        <p:txBody>
          <a:bodyPr anchor="ctr" anchorCtr="0" bIns="91425" lIns="91425" rIns="91425" spcFirstLastPara="1" tIns="91425" wrap="square">
            <a:noAutofit/>
          </a:bodyPr>
          <a:p>
            <a:pPr algn="l" indent="0" lvl="0" marL="0" rtl="0">
              <a:spcBef>
                <a:spcPts val="0"/>
              </a:spcBef>
              <a:spcAft>
                <a:spcPts val="0"/>
              </a:spcAft>
              <a:buNone/>
            </a:pPr>
            <a:r>
              <a:rPr b="1" sz="1600" lang="en" u="sng">
                <a:solidFill>
                  <a:srgbClr val="000000"/>
                </a:solidFill>
              </a:rPr>
              <a:t>Buyer Power</a:t>
            </a:r>
            <a:endParaRPr b="1" sz="1600" u="sng">
              <a:solidFill>
                <a:srgbClr val="000000"/>
              </a:solidFill>
            </a:endParaRPr>
          </a:p>
          <a:p>
            <a:pPr algn="l" indent="-317500" lvl="0" marL="457200" rtl="0">
              <a:spcBef>
                <a:spcPts val="1600"/>
              </a:spcBef>
              <a:spcAft>
                <a:spcPts val="0"/>
              </a:spcAft>
              <a:buClr>
                <a:srgbClr val="000000"/>
              </a:buClr>
              <a:buSzPts val="1400"/>
              <a:buChar char="●"/>
            </a:pPr>
            <a:r>
              <a:rPr b="1" sz="1400" lang="en">
                <a:solidFill>
                  <a:srgbClr val="000000"/>
                </a:solidFill>
              </a:rPr>
              <a:t>Customers have high power when it comes to deciding prices for Netflix. This is because during times when the economy is slow, customers may choose to spend their entertainment money on cheaper services and products.</a:t>
            </a:r>
            <a:endParaRPr b="1" sz="1400">
              <a:solidFill>
                <a:srgbClr val="000000"/>
              </a:solidFill>
            </a:endParaRPr>
          </a:p>
          <a:p>
            <a:pPr algn="l" indent="-317500" lvl="0" marL="457200" rtl="0">
              <a:spcBef>
                <a:spcPts val="0"/>
              </a:spcBef>
              <a:spcAft>
                <a:spcPts val="0"/>
              </a:spcAft>
              <a:buClr>
                <a:srgbClr val="000000"/>
              </a:buClr>
              <a:buSzPts val="1400"/>
              <a:buChar char="●"/>
            </a:pPr>
            <a:r>
              <a:rPr b="1" sz="1400" lang="en">
                <a:solidFill>
                  <a:srgbClr val="000000"/>
                </a:solidFill>
              </a:rPr>
              <a:t>With increase in other streaming services, buys have more power to also go and buy from other services like Disney plus or Hulu, which makes Netflix lose customers.</a:t>
            </a:r>
            <a:endParaRPr b="1" sz="1400">
              <a:solidFill>
                <a:srgbClr val="000000"/>
              </a:solidFill>
            </a:endParaRPr>
          </a:p>
          <a:p>
            <a:pPr algn="l" indent="0" lvl="0" marL="0" rtl="0">
              <a:spcBef>
                <a:spcPts val="1600"/>
              </a:spcBef>
              <a:spcAft>
                <a:spcPts val="0"/>
              </a:spcAft>
              <a:buNone/>
            </a:pPr>
            <a:r>
              <a:rPr b="1" sz="1600" lang="en" u="sng">
                <a:solidFill>
                  <a:srgbClr val="000000"/>
                </a:solidFill>
              </a:rPr>
              <a:t>Substitution</a:t>
            </a:r>
            <a:endParaRPr b="1" sz="1600" u="sng">
              <a:solidFill>
                <a:srgbClr val="000000"/>
              </a:solidFill>
            </a:endParaRPr>
          </a:p>
          <a:p>
            <a:pPr algn="l" indent="-317500" lvl="0" marL="457200" rtl="0">
              <a:spcBef>
                <a:spcPts val="1600"/>
              </a:spcBef>
              <a:spcAft>
                <a:spcPts val="0"/>
              </a:spcAft>
              <a:buClr>
                <a:srgbClr val="000000"/>
              </a:buClr>
              <a:buSzPts val="1400"/>
              <a:buChar char="●"/>
            </a:pPr>
            <a:r>
              <a:rPr b="1" sz="1400" lang="en">
                <a:solidFill>
                  <a:srgbClr val="000000"/>
                </a:solidFill>
              </a:rPr>
              <a:t>Digital cable is seen in most homes, with services like Hulu, Amazon Prime, etc.. Netflix has to keep up continuous changing technology so they can have the advantage over these substitutions.</a:t>
            </a:r>
            <a:endParaRPr b="1" sz="14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2" name="Shape 147"/>
        <p:cNvGrpSpPr/>
        <p:nvPr/>
      </p:nvGrpSpPr>
      <p:grpSpPr>
        <a:xfrm>
          <a:off x="0" y="0"/>
          <a:ext cx="0" cy="0"/>
          <a:chOff x="0" y="0"/>
          <a:chExt cx="0" cy="0"/>
        </a:xfrm>
      </p:grpSpPr>
      <p:sp>
        <p:nvSpPr>
          <p:cNvPr id="1048652" name="Google Shape;148;p22"/>
          <p:cNvSpPr txBox="1">
            <a:spLocks noGrp="1"/>
          </p:cNvSpPr>
          <p:nvPr>
            <p:ph type="title"/>
          </p:nvPr>
        </p:nvSpPr>
        <p:spPr>
          <a:xfrm>
            <a:off x="265500" y="1733850"/>
            <a:ext cx="4045200" cy="1675800"/>
          </a:xfrm>
          <a:prstGeom prst="rect"/>
        </p:spPr>
        <p:txBody>
          <a:bodyPr anchor="ctr" anchorCtr="0" bIns="91425" lIns="91425" rIns="91425" spcFirstLastPara="1" tIns="91425" wrap="square">
            <a:noAutofit/>
          </a:bodyPr>
          <a:p>
            <a:pPr algn="ctr" indent="0" lvl="0" marL="0" rtl="0">
              <a:spcBef>
                <a:spcPts val="0"/>
              </a:spcBef>
              <a:spcAft>
                <a:spcPts val="0"/>
              </a:spcAft>
              <a:buNone/>
            </a:pPr>
            <a:r>
              <a:rPr lang="en"/>
              <a:t>Porters Five Force Analysis: </a:t>
            </a:r>
          </a:p>
        </p:txBody>
      </p:sp>
      <p:sp>
        <p:nvSpPr>
          <p:cNvPr id="1048653" name="Google Shape;149;p22"/>
          <p:cNvSpPr txBox="1">
            <a:spLocks noGrp="1"/>
          </p:cNvSpPr>
          <p:nvPr>
            <p:ph type="body" idx="2"/>
          </p:nvPr>
        </p:nvSpPr>
        <p:spPr>
          <a:xfrm>
            <a:off x="4939500" y="381825"/>
            <a:ext cx="3837000" cy="4559400"/>
          </a:xfrm>
          <a:prstGeom prst="rect"/>
        </p:spPr>
        <p:txBody>
          <a:bodyPr anchor="ctr" anchorCtr="0" bIns="91425" lIns="91425" rIns="91425" spcFirstLastPara="1" tIns="91425" wrap="square">
            <a:noAutofit/>
          </a:bodyPr>
          <a:p>
            <a:pPr algn="l" indent="0" lvl="0" marL="0" rtl="0">
              <a:spcBef>
                <a:spcPts val="0"/>
              </a:spcBef>
              <a:spcAft>
                <a:spcPts val="0"/>
              </a:spcAft>
              <a:buNone/>
            </a:pPr>
            <a:r>
              <a:rPr b="1" sz="1600" lang="en" u="sng">
                <a:solidFill>
                  <a:srgbClr val="000000"/>
                </a:solidFill>
              </a:rPr>
              <a:t>New Entry Competition</a:t>
            </a:r>
            <a:endParaRPr b="1" sz="1600" u="sng">
              <a:solidFill>
                <a:srgbClr val="000000"/>
              </a:solidFill>
            </a:endParaRPr>
          </a:p>
          <a:p>
            <a:pPr algn="l" indent="-330200" lvl="0" marL="457200" rtl="0">
              <a:spcBef>
                <a:spcPts val="1600"/>
              </a:spcBef>
              <a:spcAft>
                <a:spcPts val="0"/>
              </a:spcAft>
              <a:buClr>
                <a:srgbClr val="000000"/>
              </a:buClr>
              <a:buSzPts val="1600"/>
              <a:buChar char="●"/>
            </a:pPr>
            <a:r>
              <a:rPr b="1" sz="1600" lang="en">
                <a:solidFill>
                  <a:srgbClr val="000000"/>
                </a:solidFill>
              </a:rPr>
              <a:t>Netflix has to keep enhancing and improving its inventory of streamed movies/ shows</a:t>
            </a:r>
            <a:endParaRPr b="1" sz="1600">
              <a:solidFill>
                <a:srgbClr val="000000"/>
              </a:solidFill>
            </a:endParaRPr>
          </a:p>
          <a:p>
            <a:pPr algn="l" indent="-330200" lvl="0" marL="457200" rtl="0">
              <a:spcBef>
                <a:spcPts val="0"/>
              </a:spcBef>
              <a:spcAft>
                <a:spcPts val="0"/>
              </a:spcAft>
              <a:buClr>
                <a:srgbClr val="000000"/>
              </a:buClr>
              <a:buSzPts val="1600"/>
              <a:buChar char="●"/>
            </a:pPr>
            <a:r>
              <a:rPr b="1" sz="1600" lang="en">
                <a:solidFill>
                  <a:srgbClr val="000000"/>
                </a:solidFill>
              </a:rPr>
              <a:t>If they were to stop enhancing their inventory, this will allow companies to open and gain the movies/shows that they can not stealing customers.</a:t>
            </a:r>
            <a:endParaRPr b="1" sz="16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5" name="Shape 153"/>
        <p:cNvGrpSpPr/>
        <p:nvPr/>
      </p:nvGrpSpPr>
      <p:grpSpPr>
        <a:xfrm>
          <a:off x="0" y="0"/>
          <a:ext cx="0" cy="0"/>
          <a:chOff x="0" y="0"/>
          <a:chExt cx="0" cy="0"/>
        </a:xfrm>
      </p:grpSpPr>
      <p:sp>
        <p:nvSpPr>
          <p:cNvPr id="1048656" name="Google Shape;154;p23"/>
          <p:cNvSpPr txBox="1">
            <a:spLocks noGrp="1"/>
          </p:cNvSpPr>
          <p:nvPr>
            <p:ph type="title"/>
          </p:nvPr>
        </p:nvSpPr>
        <p:spPr>
          <a:xfrm>
            <a:off x="265500" y="1081400"/>
            <a:ext cx="4045200" cy="1710300"/>
          </a:xfrm>
          <a:prstGeom prst="rect"/>
        </p:spPr>
        <p:txBody>
          <a:bodyPr anchor="b" anchorCtr="0" bIns="91425" lIns="91425" rIns="91425" spcFirstLastPara="1" tIns="91425" wrap="square">
            <a:noAutofit/>
          </a:bodyPr>
          <a:p>
            <a:pPr algn="ctr" indent="0" lvl="0" marL="0" rtl="0">
              <a:spcBef>
                <a:spcPts val="0"/>
              </a:spcBef>
              <a:spcAft>
                <a:spcPts val="0"/>
              </a:spcAft>
              <a:buNone/>
            </a:pPr>
            <a:r>
              <a:rPr dirty="0" lang="en"/>
              <a:t>Internal </a:t>
            </a:r>
            <a:r>
              <a:rPr dirty="0" lang="en" smtClean="0"/>
              <a:t>Analysis:</a:t>
            </a:r>
            <a:endParaRPr dirty="0"/>
          </a:p>
        </p:txBody>
      </p:sp>
      <p:sp>
        <p:nvSpPr>
          <p:cNvPr id="1048657" name="Google Shape;155;p23"/>
          <p:cNvSpPr txBox="1">
            <a:spLocks noGrp="1"/>
          </p:cNvSpPr>
          <p:nvPr>
            <p:ph type="subTitle" idx="1"/>
          </p:nvPr>
        </p:nvSpPr>
        <p:spPr>
          <a:xfrm>
            <a:off x="265500" y="2845201"/>
            <a:ext cx="4045200" cy="1345500"/>
          </a:xfrm>
          <a:prstGeom prst="rect"/>
        </p:spPr>
        <p:txBody>
          <a:bodyPr anchor="t" anchorCtr="0" bIns="91425" lIns="91425" rIns="91425" spcFirstLastPara="1" tIns="91425" wrap="square">
            <a:noAutofit/>
          </a:bodyPr>
          <a:p>
            <a:pPr indent="0" lvl="0" marL="0"/>
            <a:r>
              <a:rPr dirty="0" lang="en" smtClean="0"/>
              <a:t>Strengths and Weaknesses</a:t>
            </a:r>
            <a:endParaRPr dirty="0"/>
          </a:p>
        </p:txBody>
      </p:sp>
      <p:sp>
        <p:nvSpPr>
          <p:cNvPr id="1048658" name="Google Shape;156;p23"/>
          <p:cNvSpPr txBox="1">
            <a:spLocks noGrp="1"/>
          </p:cNvSpPr>
          <p:nvPr>
            <p:ph type="body" idx="2"/>
          </p:nvPr>
        </p:nvSpPr>
        <p:spPr>
          <a:xfrm>
            <a:off x="4939500" y="65314"/>
            <a:ext cx="3837000" cy="4353986"/>
          </a:xfrm>
          <a:prstGeom prst="rect"/>
        </p:spPr>
        <p:txBody>
          <a:bodyPr anchor="ctr" anchorCtr="0" bIns="91425" lIns="91425" rIns="91425" spcFirstLastPara="1" tIns="91425" wrap="square">
            <a:noAutofit/>
          </a:bodyPr>
          <a:p>
            <a:pPr algn="l" indent="0" lvl="0" marL="0" rtl="0">
              <a:spcBef>
                <a:spcPts val="0"/>
              </a:spcBef>
              <a:spcAft>
                <a:spcPts val="1600"/>
              </a:spcAft>
              <a:buNone/>
            </a:pPr>
            <a:endParaRPr dirty="0" lang="en-US" smtClean="0"/>
          </a:p>
          <a:p>
            <a:pPr algn="l" indent="0" lvl="0" marL="0" rtl="0">
              <a:spcBef>
                <a:spcPts val="0"/>
              </a:spcBef>
              <a:spcAft>
                <a:spcPts val="1600"/>
              </a:spcAft>
              <a:buNone/>
            </a:pPr>
            <a:endParaRPr dirty="0" lang="en-US"/>
          </a:p>
          <a:p>
            <a:pPr algn="l" indent="0" lvl="0" marL="0" rtl="0">
              <a:spcBef>
                <a:spcPts val="0"/>
              </a:spcBef>
              <a:spcAft>
                <a:spcPts val="1600"/>
              </a:spcAft>
              <a:buNone/>
            </a:pPr>
            <a:r>
              <a:rPr b="1" dirty="0" lang="en-US" smtClean="0"/>
              <a:t>Strengths: </a:t>
            </a:r>
          </a:p>
          <a:p>
            <a:pPr algn="l" indent="0" lvl="0" marL="0" rtl="0">
              <a:spcBef>
                <a:spcPts val="0"/>
              </a:spcBef>
              <a:spcAft>
                <a:spcPts val="1600"/>
              </a:spcAft>
              <a:buNone/>
            </a:pPr>
            <a:r>
              <a:rPr dirty="0" lang="en-US" smtClean="0"/>
              <a:t>-Brand equity</a:t>
            </a:r>
          </a:p>
          <a:p>
            <a:pPr algn="l" indent="0" lvl="0" marL="0" rtl="0">
              <a:spcBef>
                <a:spcPts val="0"/>
              </a:spcBef>
              <a:spcAft>
                <a:spcPts val="1600"/>
              </a:spcAft>
              <a:buNone/>
            </a:pPr>
            <a:r>
              <a:rPr dirty="0" lang="en-US" smtClean="0"/>
              <a:t>-Large platform of content producers </a:t>
            </a:r>
            <a:r>
              <a:rPr dirty="0" lang="en-US" smtClean="0"/>
              <a:t>-Original content creation</a:t>
            </a:r>
          </a:p>
          <a:p>
            <a:pPr algn="l" indent="0" lvl="0" marL="0" rtl="0">
              <a:spcBef>
                <a:spcPts val="0"/>
              </a:spcBef>
              <a:spcAft>
                <a:spcPts val="1600"/>
              </a:spcAft>
              <a:buNone/>
            </a:pPr>
            <a:r>
              <a:rPr b="1" dirty="0" lang="en-US" smtClean="0"/>
              <a:t>Weaknesses: </a:t>
            </a:r>
          </a:p>
          <a:p>
            <a:pPr algn="l" indent="0" lvl="0" marL="0" rtl="0">
              <a:spcBef>
                <a:spcPts val="0"/>
              </a:spcBef>
              <a:spcAft>
                <a:spcPts val="1600"/>
              </a:spcAft>
              <a:buNone/>
            </a:pPr>
            <a:r>
              <a:rPr dirty="0" lang="en-US" smtClean="0"/>
              <a:t>-Limited business model </a:t>
            </a:r>
          </a:p>
          <a:p>
            <a:pPr algn="l" indent="0" lvl="0" marL="0" rtl="0">
              <a:spcBef>
                <a:spcPts val="0"/>
              </a:spcBef>
              <a:spcAft>
                <a:spcPts val="1600"/>
              </a:spcAft>
              <a:buNone/>
            </a:pPr>
            <a:r>
              <a:rPr dirty="0" lang="en-US"/>
              <a:t>-</a:t>
            </a:r>
            <a:r>
              <a:rPr dirty="0" lang="en-US" smtClean="0"/>
              <a:t>Dependence on other content producers </a:t>
            </a:r>
          </a:p>
          <a:p>
            <a:pPr algn="l" indent="0" lvl="0" marL="0" rtl="0">
              <a:spcBef>
                <a:spcPts val="0"/>
              </a:spcBef>
              <a:spcAft>
                <a:spcPts val="1600"/>
              </a:spcAft>
              <a:buNone/>
            </a:pPr>
            <a:endParaRPr dirty="0" lang="en-US" smtClean="0"/>
          </a:p>
          <a:p>
            <a:pPr algn="l" indent="0" lvl="0" marL="0" rtl="0">
              <a:spcBef>
                <a:spcPts val="0"/>
              </a:spcBef>
              <a:spcAft>
                <a:spcPts val="1600"/>
              </a:spcAft>
              <a:buNone/>
            </a:pPr>
            <a:r>
              <a:rPr dirty="0" lang="en-US" smtClean="0"/>
              <a:t>-</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8" name="Shape 160"/>
        <p:cNvGrpSpPr/>
        <p:nvPr/>
      </p:nvGrpSpPr>
      <p:grpSpPr>
        <a:xfrm>
          <a:off x="0" y="0"/>
          <a:ext cx="0" cy="0"/>
          <a:chOff x="0" y="0"/>
          <a:chExt cx="0" cy="0"/>
        </a:xfrm>
      </p:grpSpPr>
      <p:sp>
        <p:nvSpPr>
          <p:cNvPr id="1048661" name="Google Shape;161;p24"/>
          <p:cNvSpPr txBox="1">
            <a:spLocks noGrp="1"/>
          </p:cNvSpPr>
          <p:nvPr>
            <p:ph type="title"/>
          </p:nvPr>
        </p:nvSpPr>
        <p:spPr>
          <a:xfrm>
            <a:off x="265500" y="1081400"/>
            <a:ext cx="4045200" cy="1710300"/>
          </a:xfrm>
          <a:prstGeom prst="rect"/>
        </p:spPr>
        <p:txBody>
          <a:bodyPr anchor="b" anchorCtr="0" bIns="91425" lIns="91425" rIns="91425" spcFirstLastPara="1" tIns="91425" wrap="square">
            <a:noAutofit/>
          </a:bodyPr>
          <a:p>
            <a:pPr algn="ctr" indent="0" lvl="0" marL="0" rtl="0">
              <a:spcBef>
                <a:spcPts val="0"/>
              </a:spcBef>
              <a:spcAft>
                <a:spcPts val="0"/>
              </a:spcAft>
              <a:buNone/>
            </a:pPr>
            <a:r>
              <a:rPr lang="en"/>
              <a:t>Busniess Level Strategy</a:t>
            </a:r>
          </a:p>
        </p:txBody>
      </p:sp>
      <p:sp>
        <p:nvSpPr>
          <p:cNvPr id="1048662" name="Google Shape;162;p24"/>
          <p:cNvSpPr txBox="1">
            <a:spLocks noGrp="1"/>
          </p:cNvSpPr>
          <p:nvPr>
            <p:ph type="subTitle" idx="1"/>
          </p:nvPr>
        </p:nvSpPr>
        <p:spPr>
          <a:xfrm>
            <a:off x="265500" y="2845201"/>
            <a:ext cx="4045200" cy="1345500"/>
          </a:xfrm>
          <a:prstGeom prst="rect"/>
        </p:spPr>
        <p:txBody>
          <a:bodyPr anchor="t" anchorCtr="0" bIns="91425" lIns="91425" rIns="91425" spcFirstLastPara="1" tIns="91425" wrap="square">
            <a:noAutofit/>
          </a:bodyPr>
          <a:p>
            <a:pPr algn="ctr" indent="0" lvl="0" marL="0" rtl="0">
              <a:spcBef>
                <a:spcPts val="0"/>
              </a:spcBef>
              <a:spcAft>
                <a:spcPts val="0"/>
              </a:spcAft>
              <a:buNone/>
            </a:pPr>
            <a:r>
              <a:rPr dirty="0" lang="en-US" smtClean="0"/>
              <a:t>Cost-Leadership</a:t>
            </a:r>
            <a:endParaRPr dirty="0"/>
          </a:p>
        </p:txBody>
      </p:sp>
      <p:sp>
        <p:nvSpPr>
          <p:cNvPr id="1048663" name="Google Shape;163;p24"/>
          <p:cNvSpPr txBox="1">
            <a:spLocks noGrp="1"/>
          </p:cNvSpPr>
          <p:nvPr>
            <p:ph type="body" idx="2"/>
          </p:nvPr>
        </p:nvSpPr>
        <p:spPr>
          <a:xfrm>
            <a:off x="4939500" y="724200"/>
            <a:ext cx="3837000" cy="3695100"/>
          </a:xfrm>
          <a:prstGeom prst="rect"/>
        </p:spPr>
        <p:txBody>
          <a:bodyPr anchor="ctr" anchorCtr="0" bIns="91425" lIns="91425" rIns="91425" spcFirstLastPara="1" tIns="91425" wrap="square">
            <a:noAutofit/>
          </a:bodyPr>
          <a:p>
            <a:pPr algn="l" indent="0" lvl="0" marL="0" rtl="0">
              <a:spcBef>
                <a:spcPts val="0"/>
              </a:spcBef>
              <a:spcAft>
                <a:spcPts val="1600"/>
              </a:spcAft>
              <a:buNone/>
            </a:pPr>
            <a:r>
              <a:rPr dirty="0" lang="en-US" smtClean="0"/>
              <a:t>Netflix’s competitive strategy is cost-leadership based on subscription</a:t>
            </a:r>
            <a:r>
              <a:rPr dirty="0" lang="en-US" smtClean="0"/>
              <a:t>-based business model</a:t>
            </a:r>
            <a:endParaRPr dirty="0" lang="en-US" smtClean="0"/>
          </a:p>
          <a:p>
            <a:pPr algn="l" indent="0" lvl="0" marL="0" rtl="0">
              <a:spcBef>
                <a:spcPts val="0"/>
              </a:spcBef>
              <a:spcAft>
                <a:spcPts val="1600"/>
              </a:spcAft>
              <a:buNone/>
            </a:pPr>
            <a:r>
              <a:rPr dirty="0" lang="en-US" smtClean="0"/>
              <a:t>Ensures competitive advantage through minimized costs and selling prices</a:t>
            </a:r>
          </a:p>
          <a:p>
            <a:pPr algn="l" indent="0" lvl="0" marL="0" rtl="0">
              <a:spcBef>
                <a:spcPts val="0"/>
              </a:spcBef>
              <a:spcAft>
                <a:spcPts val="1600"/>
              </a:spcAft>
              <a:buNone/>
            </a:pPr>
            <a:r>
              <a:rPr dirty="0" lang="en-US" smtClean="0"/>
              <a:t>Sustainability of this strategy involves three plans; basic, standard and premiums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1" name="Shape 167"/>
        <p:cNvGrpSpPr/>
        <p:nvPr/>
      </p:nvGrpSpPr>
      <p:grpSpPr>
        <a:xfrm>
          <a:off x="0" y="0"/>
          <a:ext cx="0" cy="0"/>
          <a:chOff x="0" y="0"/>
          <a:chExt cx="0" cy="0"/>
        </a:xfrm>
      </p:grpSpPr>
      <p:sp>
        <p:nvSpPr>
          <p:cNvPr id="1048666" name="Google Shape;168;p25"/>
          <p:cNvSpPr txBox="1">
            <a:spLocks noGrp="1"/>
          </p:cNvSpPr>
          <p:nvPr>
            <p:ph type="title"/>
          </p:nvPr>
        </p:nvSpPr>
        <p:spPr>
          <a:xfrm>
            <a:off x="246839" y="1193368"/>
            <a:ext cx="4045200" cy="1710300"/>
          </a:xfrm>
          <a:prstGeom prst="rect"/>
        </p:spPr>
        <p:txBody>
          <a:bodyPr anchor="b" anchorCtr="0" bIns="91425" lIns="91425" rIns="91425" spcFirstLastPara="1" tIns="91425" wrap="square">
            <a:noAutofit/>
          </a:bodyPr>
          <a:p>
            <a:pPr algn="ctr" indent="0" lvl="0" marL="0" rtl="0">
              <a:spcBef>
                <a:spcPts val="0"/>
              </a:spcBef>
              <a:spcAft>
                <a:spcPts val="0"/>
              </a:spcAft>
              <a:buNone/>
            </a:pPr>
            <a:r>
              <a:rPr lang="en"/>
              <a:t>Conclusion</a:t>
            </a:r>
          </a:p>
        </p:txBody>
      </p:sp>
      <p:sp>
        <p:nvSpPr>
          <p:cNvPr id="1048667" name="Google Shape;170;p25"/>
          <p:cNvSpPr txBox="1">
            <a:spLocks noGrp="1"/>
          </p:cNvSpPr>
          <p:nvPr>
            <p:ph type="body" idx="2"/>
          </p:nvPr>
        </p:nvSpPr>
        <p:spPr>
          <a:xfrm>
            <a:off x="4939500" y="724200"/>
            <a:ext cx="3837000" cy="3695100"/>
          </a:xfrm>
          <a:prstGeom prst="rect"/>
        </p:spPr>
        <p:txBody>
          <a:bodyPr anchor="ctr" anchorCtr="0" bIns="91425" lIns="91425" rIns="91425" spcFirstLastPara="1" tIns="91425" wrap="square">
            <a:noAutofit/>
          </a:bodyPr>
          <a:p>
            <a:pPr algn="l" indent="0" lvl="0" marL="0" rtl="0">
              <a:spcBef>
                <a:spcPts val="0"/>
              </a:spcBef>
              <a:spcAft>
                <a:spcPts val="1600"/>
              </a:spcAft>
              <a:buNone/>
            </a:pPr>
            <a:r>
              <a:rPr dirty="0" lang="en-US" smtClean="0"/>
              <a:t>In conclusion, Netflix has faced many challenges but stil</a:t>
            </a:r>
            <a:r>
              <a:rPr dirty="0" lang="en-US" smtClean="0"/>
              <a:t>l persisted in performance </a:t>
            </a:r>
          </a:p>
          <a:p>
            <a:pPr algn="l" indent="0" lvl="0" marL="0" rtl="0">
              <a:spcBef>
                <a:spcPts val="0"/>
              </a:spcBef>
              <a:spcAft>
                <a:spcPts val="1600"/>
              </a:spcAft>
              <a:buNone/>
            </a:pPr>
            <a:r>
              <a:rPr dirty="0" lang="en-US" smtClean="0"/>
              <a:t>This has been attributed to its cost-leadership business strategy, which is based on subscription-based model</a:t>
            </a:r>
          </a:p>
          <a:p>
            <a:pPr algn="l" indent="0" lvl="0" marL="0" rtl="0">
              <a:spcBef>
                <a:spcPts val="0"/>
              </a:spcBef>
              <a:spcAft>
                <a:spcPts val="1600"/>
              </a:spcAft>
              <a:buNone/>
            </a:pPr>
            <a:r>
              <a:rPr dirty="0" lang="en-US" smtClean="0"/>
              <a:t>This industry analysis has shown that Netflix has potential to grow if it continues to focus on three competitive advantage positions </a:t>
            </a:r>
          </a:p>
          <a:p>
            <a:pPr algn="l" indent="0" lvl="0" marL="0" rtl="0">
              <a:spcBef>
                <a:spcPts val="0"/>
              </a:spcBef>
              <a:spcAft>
                <a:spcPts val="1600"/>
              </a:spcAft>
              <a:buNone/>
            </a:pPr>
            <a:endParaRPr dirty="0"/>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0" presetSubtype="0">
                                  <p:stCondLst>
                                    <p:cond delay="0"/>
                                  </p:stCondLst>
                                  <p:childTnLst>
                                    <p:set>
                                      <p:cBhvr>
                                        <p:cTn dur="1" fill="hold" id="6">
                                          <p:stCondLst>
                                            <p:cond delay="0"/>
                                          </p:stCondLst>
                                        </p:cTn>
                                        <p:tgtEl>
                                          <p:spTgt spid="1048667"/>
                                        </p:tgtEl>
                                        <p:attrNameLst>
                                          <p:attrName>style.visibility</p:attrName>
                                        </p:attrNameLst>
                                      </p:cBhvr>
                                      <p:to>
                                        <p:strVal val="visible"/>
                                      </p:to>
                                    </p:set>
                                    <p:animEffect transition="in" filter="fade">
                                      <p:cBhvr>
                                        <p:cTn dur="1000" id="7"/>
                                        <p:tgtEl>
                                          <p:spTgt spid="1048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NETFLIX</dc:title>
  <dc:creator>acer</dc:creator>
  <cp:lastModifiedBy>acer</cp:lastModifiedBy>
  <dcterms:created xsi:type="dcterms:W3CDTF">2020-11-19T14:24:56Z</dcterms:created>
  <dcterms:modified xsi:type="dcterms:W3CDTF">2020-11-19T14:24:56Z</dcterms:modified>
</cp:coreProperties>
</file>